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8" r:id="rId3"/>
    <p:sldId id="260" r:id="rId4"/>
    <p:sldId id="259" r:id="rId5"/>
    <p:sldId id="261" r:id="rId6"/>
    <p:sldId id="262" r:id="rId7"/>
    <p:sldId id="263" r:id="rId8"/>
    <p:sldId id="264" r:id="rId9"/>
    <p:sldId id="265" r:id="rId10"/>
    <p:sldId id="266" r:id="rId11"/>
    <p:sldId id="267" r:id="rId12"/>
    <p:sldId id="268" r:id="rId13"/>
    <p:sldId id="269" r:id="rId14"/>
    <p:sldId id="271" r:id="rId15"/>
    <p:sldId id="270" r:id="rId16"/>
    <p:sldId id="272" r:id="rId17"/>
    <p:sldId id="273"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_rels/data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rawing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_rels/drawing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004B3C-6D7F-493A-AFA2-6E9AE549DC37}"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tr-TR"/>
        </a:p>
      </dgm:t>
    </dgm:pt>
    <dgm:pt modelId="{AC675F7A-9C02-4AE1-BCC0-16EBE2632552}">
      <dgm:prSet phldrT="[Metin]"/>
      <dgm:spPr/>
      <dgm:t>
        <a:bodyPr/>
        <a:lstStyle/>
        <a:p>
          <a:r>
            <a:rPr lang="tr-TR" dirty="0" smtClean="0"/>
            <a:t>1. Oturum</a:t>
          </a:r>
          <a:endParaRPr lang="tr-TR" dirty="0"/>
        </a:p>
      </dgm:t>
    </dgm:pt>
    <dgm:pt modelId="{03782AF1-061E-4149-92E1-6E8A8E0FF018}" type="parTrans" cxnId="{D521366F-6635-4BE4-9017-6CDFB15394CF}">
      <dgm:prSet/>
      <dgm:spPr/>
      <dgm:t>
        <a:bodyPr/>
        <a:lstStyle/>
        <a:p>
          <a:endParaRPr lang="tr-TR"/>
        </a:p>
      </dgm:t>
    </dgm:pt>
    <dgm:pt modelId="{3F8DD9A1-E87B-4089-A8F8-E5F08999E561}" type="sibTrans" cxnId="{D521366F-6635-4BE4-9017-6CDFB15394CF}">
      <dgm:prSet/>
      <dgm:spPr/>
      <dgm:t>
        <a:bodyPr/>
        <a:lstStyle/>
        <a:p>
          <a:endParaRPr lang="tr-TR"/>
        </a:p>
      </dgm:t>
    </dgm:pt>
    <dgm:pt modelId="{E39EAC32-8ECA-441B-9AAA-DB7BC0BE676A}">
      <dgm:prSet phldrT="[Metin]"/>
      <dgm:spPr/>
      <dgm:t>
        <a:bodyPr/>
        <a:lstStyle/>
        <a:p>
          <a:r>
            <a:rPr lang="tr-TR" dirty="0" smtClean="0"/>
            <a:t>Sözel</a:t>
          </a:r>
          <a:endParaRPr lang="tr-TR" dirty="0"/>
        </a:p>
      </dgm:t>
    </dgm:pt>
    <dgm:pt modelId="{3F657563-371B-4581-BBBA-6C3B740063DA}" type="parTrans" cxnId="{EA3F8427-62C6-4BE6-810A-CDF25F7450AD}">
      <dgm:prSet/>
      <dgm:spPr/>
      <dgm:t>
        <a:bodyPr/>
        <a:lstStyle/>
        <a:p>
          <a:endParaRPr lang="tr-TR"/>
        </a:p>
      </dgm:t>
    </dgm:pt>
    <dgm:pt modelId="{B6C80ABA-21B8-4BC9-9E6D-DAEEEC5FA247}" type="sibTrans" cxnId="{EA3F8427-62C6-4BE6-810A-CDF25F7450AD}">
      <dgm:prSet/>
      <dgm:spPr/>
      <dgm:t>
        <a:bodyPr/>
        <a:lstStyle/>
        <a:p>
          <a:endParaRPr lang="tr-TR"/>
        </a:p>
      </dgm:t>
    </dgm:pt>
    <dgm:pt modelId="{F5562037-D572-445D-99EC-D23FF5A5170A}">
      <dgm:prSet phldrT="[Metin]"/>
      <dgm:spPr/>
      <dgm:t>
        <a:bodyPr/>
        <a:lstStyle/>
        <a:p>
          <a:r>
            <a:rPr lang="tr-TR" dirty="0" smtClean="0"/>
            <a:t>50 soru</a:t>
          </a:r>
          <a:endParaRPr lang="tr-TR" dirty="0"/>
        </a:p>
      </dgm:t>
    </dgm:pt>
    <dgm:pt modelId="{13A15154-19EF-4A0C-B6EC-991211D27F2F}" type="parTrans" cxnId="{1711C151-8B12-4AC1-9ABA-7521D8B8E2E7}">
      <dgm:prSet/>
      <dgm:spPr/>
      <dgm:t>
        <a:bodyPr/>
        <a:lstStyle/>
        <a:p>
          <a:endParaRPr lang="tr-TR"/>
        </a:p>
      </dgm:t>
    </dgm:pt>
    <dgm:pt modelId="{597DEB4A-F707-4AEA-9C28-F63BA791E3C0}" type="sibTrans" cxnId="{1711C151-8B12-4AC1-9ABA-7521D8B8E2E7}">
      <dgm:prSet/>
      <dgm:spPr/>
      <dgm:t>
        <a:bodyPr/>
        <a:lstStyle/>
        <a:p>
          <a:endParaRPr lang="tr-TR"/>
        </a:p>
      </dgm:t>
    </dgm:pt>
    <dgm:pt modelId="{939B2AE1-4D8F-4322-B1EF-D49E67E3692D}">
      <dgm:prSet phldrT="[Metin]"/>
      <dgm:spPr/>
      <dgm:t>
        <a:bodyPr/>
        <a:lstStyle/>
        <a:p>
          <a:r>
            <a:rPr lang="tr-TR" dirty="0" smtClean="0"/>
            <a:t>2. Oturum</a:t>
          </a:r>
          <a:endParaRPr lang="tr-TR" dirty="0"/>
        </a:p>
      </dgm:t>
    </dgm:pt>
    <dgm:pt modelId="{7D6B6D8F-7AA9-41AD-997D-27A6692B43E3}" type="parTrans" cxnId="{A5C12879-0DCB-4FF9-AD82-DCA597A504C4}">
      <dgm:prSet/>
      <dgm:spPr/>
      <dgm:t>
        <a:bodyPr/>
        <a:lstStyle/>
        <a:p>
          <a:endParaRPr lang="tr-TR"/>
        </a:p>
      </dgm:t>
    </dgm:pt>
    <dgm:pt modelId="{65884854-DEE9-4AFD-A503-B1969DE3D614}" type="sibTrans" cxnId="{A5C12879-0DCB-4FF9-AD82-DCA597A504C4}">
      <dgm:prSet/>
      <dgm:spPr/>
      <dgm:t>
        <a:bodyPr/>
        <a:lstStyle/>
        <a:p>
          <a:endParaRPr lang="tr-TR"/>
        </a:p>
      </dgm:t>
    </dgm:pt>
    <dgm:pt modelId="{D473DE2C-2A82-4443-9D49-4F36B87326D9}">
      <dgm:prSet phldrT="[Metin]"/>
      <dgm:spPr/>
      <dgm:t>
        <a:bodyPr/>
        <a:lstStyle/>
        <a:p>
          <a:r>
            <a:rPr lang="tr-TR" dirty="0" smtClean="0"/>
            <a:t>Sayısal</a:t>
          </a:r>
          <a:endParaRPr lang="tr-TR" dirty="0"/>
        </a:p>
      </dgm:t>
    </dgm:pt>
    <dgm:pt modelId="{59E3035E-6CD4-41AF-AE27-F65DB1ACBDF6}" type="parTrans" cxnId="{204506ED-CCB3-48DE-8375-1CD0652C5C74}">
      <dgm:prSet/>
      <dgm:spPr/>
      <dgm:t>
        <a:bodyPr/>
        <a:lstStyle/>
        <a:p>
          <a:endParaRPr lang="tr-TR"/>
        </a:p>
      </dgm:t>
    </dgm:pt>
    <dgm:pt modelId="{39409810-8029-4668-83CE-3919084376C4}" type="sibTrans" cxnId="{204506ED-CCB3-48DE-8375-1CD0652C5C74}">
      <dgm:prSet/>
      <dgm:spPr/>
      <dgm:t>
        <a:bodyPr/>
        <a:lstStyle/>
        <a:p>
          <a:endParaRPr lang="tr-TR"/>
        </a:p>
      </dgm:t>
    </dgm:pt>
    <dgm:pt modelId="{A920C7C8-E9EE-411E-A8EC-7D2CE604F642}">
      <dgm:prSet phldrT="[Metin]"/>
      <dgm:spPr/>
      <dgm:t>
        <a:bodyPr/>
        <a:lstStyle/>
        <a:p>
          <a:r>
            <a:rPr lang="tr-TR" dirty="0" smtClean="0"/>
            <a:t>80 </a:t>
          </a:r>
          <a:r>
            <a:rPr lang="tr-TR" dirty="0" smtClean="0"/>
            <a:t>dakika</a:t>
          </a:r>
          <a:endParaRPr lang="tr-TR" dirty="0"/>
        </a:p>
      </dgm:t>
    </dgm:pt>
    <dgm:pt modelId="{ACA4CBAD-8391-488F-A4D5-145319FA91E6}" type="parTrans" cxnId="{40798D9B-4A95-408F-A73D-E6CB40055528}">
      <dgm:prSet/>
      <dgm:spPr/>
      <dgm:t>
        <a:bodyPr/>
        <a:lstStyle/>
        <a:p>
          <a:endParaRPr lang="tr-TR"/>
        </a:p>
      </dgm:t>
    </dgm:pt>
    <dgm:pt modelId="{4029648C-152E-43F1-A184-385E62CCC583}" type="sibTrans" cxnId="{40798D9B-4A95-408F-A73D-E6CB40055528}">
      <dgm:prSet/>
      <dgm:spPr/>
      <dgm:t>
        <a:bodyPr/>
        <a:lstStyle/>
        <a:p>
          <a:endParaRPr lang="tr-TR"/>
        </a:p>
      </dgm:t>
    </dgm:pt>
    <dgm:pt modelId="{F686926C-6297-4883-A3A9-9AAF7264C4AE}">
      <dgm:prSet phldrT="[Metin]"/>
      <dgm:spPr/>
      <dgm:t>
        <a:bodyPr/>
        <a:lstStyle/>
        <a:p>
          <a:r>
            <a:rPr lang="tr-TR" dirty="0" smtClean="0"/>
            <a:t>75  Dakika</a:t>
          </a:r>
          <a:endParaRPr lang="tr-TR" dirty="0"/>
        </a:p>
      </dgm:t>
    </dgm:pt>
    <dgm:pt modelId="{2A50ADE2-AB65-4A1A-A754-7320529AB72E}" type="parTrans" cxnId="{3311D14B-E09B-480C-913C-B412965414FB}">
      <dgm:prSet/>
      <dgm:spPr/>
      <dgm:t>
        <a:bodyPr/>
        <a:lstStyle/>
        <a:p>
          <a:endParaRPr lang="tr-TR"/>
        </a:p>
      </dgm:t>
    </dgm:pt>
    <dgm:pt modelId="{559A7503-65F3-4D3B-8632-188C324EA82B}" type="sibTrans" cxnId="{3311D14B-E09B-480C-913C-B412965414FB}">
      <dgm:prSet/>
      <dgm:spPr/>
      <dgm:t>
        <a:bodyPr/>
        <a:lstStyle/>
        <a:p>
          <a:endParaRPr lang="tr-TR"/>
        </a:p>
      </dgm:t>
    </dgm:pt>
    <dgm:pt modelId="{117D0A4E-8AFE-4471-9FCE-59F43E9771F8}">
      <dgm:prSet phldrT="[Metin]"/>
      <dgm:spPr/>
      <dgm:t>
        <a:bodyPr/>
        <a:lstStyle/>
        <a:p>
          <a:r>
            <a:rPr lang="tr-TR" dirty="0" smtClean="0"/>
            <a:t>40 soru</a:t>
          </a:r>
          <a:endParaRPr lang="tr-TR" dirty="0"/>
        </a:p>
      </dgm:t>
    </dgm:pt>
    <dgm:pt modelId="{ACC247E0-BA2F-4887-999C-9F17CEBDBC35}" type="parTrans" cxnId="{DF8B3BE3-67AE-46D3-AD88-F3BE249BE678}">
      <dgm:prSet/>
      <dgm:spPr/>
      <dgm:t>
        <a:bodyPr/>
        <a:lstStyle/>
        <a:p>
          <a:endParaRPr lang="tr-TR"/>
        </a:p>
      </dgm:t>
    </dgm:pt>
    <dgm:pt modelId="{65F6C315-D9F2-4026-93C8-05601165815A}" type="sibTrans" cxnId="{DF8B3BE3-67AE-46D3-AD88-F3BE249BE678}">
      <dgm:prSet/>
      <dgm:spPr/>
      <dgm:t>
        <a:bodyPr/>
        <a:lstStyle/>
        <a:p>
          <a:endParaRPr lang="tr-TR"/>
        </a:p>
      </dgm:t>
    </dgm:pt>
    <dgm:pt modelId="{E61F8D1E-B92F-4341-A60D-67E8C06C8019}">
      <dgm:prSet phldrT="[Metin]"/>
      <dgm:spPr/>
      <dgm:t>
        <a:bodyPr/>
        <a:lstStyle/>
        <a:p>
          <a:r>
            <a:rPr lang="tr-TR" dirty="0" smtClean="0"/>
            <a:t>Başlama saati 09:30</a:t>
          </a:r>
          <a:endParaRPr lang="tr-TR" dirty="0"/>
        </a:p>
      </dgm:t>
    </dgm:pt>
    <dgm:pt modelId="{E6E1C538-FE1A-45C6-9792-B287DAA24714}" type="parTrans" cxnId="{46D37485-72A2-4E11-A1B7-B7707E062B0A}">
      <dgm:prSet/>
      <dgm:spPr/>
      <dgm:t>
        <a:bodyPr/>
        <a:lstStyle/>
        <a:p>
          <a:endParaRPr lang="tr-TR"/>
        </a:p>
      </dgm:t>
    </dgm:pt>
    <dgm:pt modelId="{94EB5889-9B46-466D-BC54-709D22F224C6}" type="sibTrans" cxnId="{46D37485-72A2-4E11-A1B7-B7707E062B0A}">
      <dgm:prSet/>
      <dgm:spPr/>
      <dgm:t>
        <a:bodyPr/>
        <a:lstStyle/>
        <a:p>
          <a:endParaRPr lang="tr-TR"/>
        </a:p>
      </dgm:t>
    </dgm:pt>
    <dgm:pt modelId="{546F2095-84B3-4D59-9877-E38422CCE7BB}">
      <dgm:prSet phldrT="[Metin]"/>
      <dgm:spPr/>
      <dgm:t>
        <a:bodyPr/>
        <a:lstStyle/>
        <a:p>
          <a:r>
            <a:rPr lang="tr-TR" dirty="0" smtClean="0"/>
            <a:t>Başlama saati 11:30</a:t>
          </a:r>
          <a:endParaRPr lang="tr-TR" dirty="0"/>
        </a:p>
      </dgm:t>
    </dgm:pt>
    <dgm:pt modelId="{FB8D9ECD-BD8C-425E-8092-96BC205619D5}" type="parTrans" cxnId="{0F1C6534-DA8A-4483-90B1-4F836B53A2B3}">
      <dgm:prSet/>
      <dgm:spPr/>
      <dgm:t>
        <a:bodyPr/>
        <a:lstStyle/>
        <a:p>
          <a:endParaRPr lang="tr-TR"/>
        </a:p>
      </dgm:t>
    </dgm:pt>
    <dgm:pt modelId="{29C18B21-2100-4CA1-B7E7-FB796B252A7B}" type="sibTrans" cxnId="{0F1C6534-DA8A-4483-90B1-4F836B53A2B3}">
      <dgm:prSet/>
      <dgm:spPr/>
      <dgm:t>
        <a:bodyPr/>
        <a:lstStyle/>
        <a:p>
          <a:endParaRPr lang="tr-TR"/>
        </a:p>
      </dgm:t>
    </dgm:pt>
    <dgm:pt modelId="{D69C6120-2540-40DF-8E42-F97BFC9AC05B}" type="pres">
      <dgm:prSet presAssocID="{24004B3C-6D7F-493A-AFA2-6E9AE549DC37}" presName="theList" presStyleCnt="0">
        <dgm:presLayoutVars>
          <dgm:dir/>
          <dgm:animLvl val="lvl"/>
          <dgm:resizeHandles val="exact"/>
        </dgm:presLayoutVars>
      </dgm:prSet>
      <dgm:spPr/>
      <dgm:t>
        <a:bodyPr/>
        <a:lstStyle/>
        <a:p>
          <a:endParaRPr lang="tr-TR"/>
        </a:p>
      </dgm:t>
    </dgm:pt>
    <dgm:pt modelId="{75DE95FF-FA47-4B7E-9563-727270398814}" type="pres">
      <dgm:prSet presAssocID="{AC675F7A-9C02-4AE1-BCC0-16EBE2632552}" presName="compNode" presStyleCnt="0"/>
      <dgm:spPr/>
    </dgm:pt>
    <dgm:pt modelId="{4CE66A4D-0ED8-44C2-9A91-68EBA1441956}" type="pres">
      <dgm:prSet presAssocID="{AC675F7A-9C02-4AE1-BCC0-16EBE2632552}" presName="aNode" presStyleLbl="bgShp" presStyleIdx="0" presStyleCnt="2"/>
      <dgm:spPr/>
      <dgm:t>
        <a:bodyPr/>
        <a:lstStyle/>
        <a:p>
          <a:endParaRPr lang="tr-TR"/>
        </a:p>
      </dgm:t>
    </dgm:pt>
    <dgm:pt modelId="{967CECAA-F8B4-4BB8-9F1B-07DC9A48E220}" type="pres">
      <dgm:prSet presAssocID="{AC675F7A-9C02-4AE1-BCC0-16EBE2632552}" presName="textNode" presStyleLbl="bgShp" presStyleIdx="0" presStyleCnt="2"/>
      <dgm:spPr/>
      <dgm:t>
        <a:bodyPr/>
        <a:lstStyle/>
        <a:p>
          <a:endParaRPr lang="tr-TR"/>
        </a:p>
      </dgm:t>
    </dgm:pt>
    <dgm:pt modelId="{94A74154-C228-4115-A9B3-4BD0728DB3A4}" type="pres">
      <dgm:prSet presAssocID="{AC675F7A-9C02-4AE1-BCC0-16EBE2632552}" presName="compChildNode" presStyleCnt="0"/>
      <dgm:spPr/>
    </dgm:pt>
    <dgm:pt modelId="{0285E8A1-54AF-4A72-BBD2-9DF4158EC4E7}" type="pres">
      <dgm:prSet presAssocID="{AC675F7A-9C02-4AE1-BCC0-16EBE2632552}" presName="theInnerList" presStyleCnt="0"/>
      <dgm:spPr/>
    </dgm:pt>
    <dgm:pt modelId="{F6EEBAAF-4F38-4004-9550-F033CC61D60A}" type="pres">
      <dgm:prSet presAssocID="{E39EAC32-8ECA-441B-9AAA-DB7BC0BE676A}" presName="childNode" presStyleLbl="node1" presStyleIdx="0" presStyleCnt="8">
        <dgm:presLayoutVars>
          <dgm:bulletEnabled val="1"/>
        </dgm:presLayoutVars>
      </dgm:prSet>
      <dgm:spPr/>
      <dgm:t>
        <a:bodyPr/>
        <a:lstStyle/>
        <a:p>
          <a:endParaRPr lang="tr-TR"/>
        </a:p>
      </dgm:t>
    </dgm:pt>
    <dgm:pt modelId="{2EF2F5E9-E0F8-4B39-9CF2-598897660573}" type="pres">
      <dgm:prSet presAssocID="{E39EAC32-8ECA-441B-9AAA-DB7BC0BE676A}" presName="aSpace2" presStyleCnt="0"/>
      <dgm:spPr/>
    </dgm:pt>
    <dgm:pt modelId="{81B96D63-F4D2-4383-8561-FB04C0FD52C1}" type="pres">
      <dgm:prSet presAssocID="{F5562037-D572-445D-99EC-D23FF5A5170A}" presName="childNode" presStyleLbl="node1" presStyleIdx="1" presStyleCnt="8">
        <dgm:presLayoutVars>
          <dgm:bulletEnabled val="1"/>
        </dgm:presLayoutVars>
      </dgm:prSet>
      <dgm:spPr/>
      <dgm:t>
        <a:bodyPr/>
        <a:lstStyle/>
        <a:p>
          <a:endParaRPr lang="tr-TR"/>
        </a:p>
      </dgm:t>
    </dgm:pt>
    <dgm:pt modelId="{B4C40E73-1678-4FDD-9E5F-430F77BDC30D}" type="pres">
      <dgm:prSet presAssocID="{F5562037-D572-445D-99EC-D23FF5A5170A}" presName="aSpace2" presStyleCnt="0"/>
      <dgm:spPr/>
    </dgm:pt>
    <dgm:pt modelId="{99384A9A-3409-4474-92B6-74F5B7B67F58}" type="pres">
      <dgm:prSet presAssocID="{F686926C-6297-4883-A3A9-9AAF7264C4AE}" presName="childNode" presStyleLbl="node1" presStyleIdx="2" presStyleCnt="8">
        <dgm:presLayoutVars>
          <dgm:bulletEnabled val="1"/>
        </dgm:presLayoutVars>
      </dgm:prSet>
      <dgm:spPr/>
      <dgm:t>
        <a:bodyPr/>
        <a:lstStyle/>
        <a:p>
          <a:endParaRPr lang="tr-TR"/>
        </a:p>
      </dgm:t>
    </dgm:pt>
    <dgm:pt modelId="{CE63B74C-0B4C-49EA-BB7E-E23C18BECE53}" type="pres">
      <dgm:prSet presAssocID="{F686926C-6297-4883-A3A9-9AAF7264C4AE}" presName="aSpace2" presStyleCnt="0"/>
      <dgm:spPr/>
    </dgm:pt>
    <dgm:pt modelId="{5D425E86-73D5-4D29-A037-8E940146BB47}" type="pres">
      <dgm:prSet presAssocID="{E61F8D1E-B92F-4341-A60D-67E8C06C8019}" presName="childNode" presStyleLbl="node1" presStyleIdx="3" presStyleCnt="8">
        <dgm:presLayoutVars>
          <dgm:bulletEnabled val="1"/>
        </dgm:presLayoutVars>
      </dgm:prSet>
      <dgm:spPr/>
      <dgm:t>
        <a:bodyPr/>
        <a:lstStyle/>
        <a:p>
          <a:endParaRPr lang="tr-TR"/>
        </a:p>
      </dgm:t>
    </dgm:pt>
    <dgm:pt modelId="{78E5A0BA-C572-4A3A-BAE1-2A5170BB800F}" type="pres">
      <dgm:prSet presAssocID="{AC675F7A-9C02-4AE1-BCC0-16EBE2632552}" presName="aSpace" presStyleCnt="0"/>
      <dgm:spPr/>
    </dgm:pt>
    <dgm:pt modelId="{A480092C-1C1E-491B-81DC-2A7A38E2EAE1}" type="pres">
      <dgm:prSet presAssocID="{939B2AE1-4D8F-4322-B1EF-D49E67E3692D}" presName="compNode" presStyleCnt="0"/>
      <dgm:spPr/>
    </dgm:pt>
    <dgm:pt modelId="{050A9EE5-331A-4A36-B5CF-805555D0E433}" type="pres">
      <dgm:prSet presAssocID="{939B2AE1-4D8F-4322-B1EF-D49E67E3692D}" presName="aNode" presStyleLbl="bgShp" presStyleIdx="1" presStyleCnt="2"/>
      <dgm:spPr/>
      <dgm:t>
        <a:bodyPr/>
        <a:lstStyle/>
        <a:p>
          <a:endParaRPr lang="tr-TR"/>
        </a:p>
      </dgm:t>
    </dgm:pt>
    <dgm:pt modelId="{E6DBEC8B-3B18-45CD-9F85-58948C700EDC}" type="pres">
      <dgm:prSet presAssocID="{939B2AE1-4D8F-4322-B1EF-D49E67E3692D}" presName="textNode" presStyleLbl="bgShp" presStyleIdx="1" presStyleCnt="2"/>
      <dgm:spPr/>
      <dgm:t>
        <a:bodyPr/>
        <a:lstStyle/>
        <a:p>
          <a:endParaRPr lang="tr-TR"/>
        </a:p>
      </dgm:t>
    </dgm:pt>
    <dgm:pt modelId="{72FCFD67-0574-4774-B276-16BAE56C1D1D}" type="pres">
      <dgm:prSet presAssocID="{939B2AE1-4D8F-4322-B1EF-D49E67E3692D}" presName="compChildNode" presStyleCnt="0"/>
      <dgm:spPr/>
    </dgm:pt>
    <dgm:pt modelId="{8A9C44C4-676D-423D-A570-B84F84987FF0}" type="pres">
      <dgm:prSet presAssocID="{939B2AE1-4D8F-4322-B1EF-D49E67E3692D}" presName="theInnerList" presStyleCnt="0"/>
      <dgm:spPr/>
    </dgm:pt>
    <dgm:pt modelId="{3B5A8687-FFA4-480F-A95F-E689777E594E}" type="pres">
      <dgm:prSet presAssocID="{D473DE2C-2A82-4443-9D49-4F36B87326D9}" presName="childNode" presStyleLbl="node1" presStyleIdx="4" presStyleCnt="8">
        <dgm:presLayoutVars>
          <dgm:bulletEnabled val="1"/>
        </dgm:presLayoutVars>
      </dgm:prSet>
      <dgm:spPr/>
      <dgm:t>
        <a:bodyPr/>
        <a:lstStyle/>
        <a:p>
          <a:endParaRPr lang="tr-TR"/>
        </a:p>
      </dgm:t>
    </dgm:pt>
    <dgm:pt modelId="{78BF0098-BC76-4557-8314-053616064892}" type="pres">
      <dgm:prSet presAssocID="{D473DE2C-2A82-4443-9D49-4F36B87326D9}" presName="aSpace2" presStyleCnt="0"/>
      <dgm:spPr/>
    </dgm:pt>
    <dgm:pt modelId="{7ED54304-9EE8-4B70-A572-8DABB961306A}" type="pres">
      <dgm:prSet presAssocID="{117D0A4E-8AFE-4471-9FCE-59F43E9771F8}" presName="childNode" presStyleLbl="node1" presStyleIdx="5" presStyleCnt="8">
        <dgm:presLayoutVars>
          <dgm:bulletEnabled val="1"/>
        </dgm:presLayoutVars>
      </dgm:prSet>
      <dgm:spPr/>
      <dgm:t>
        <a:bodyPr/>
        <a:lstStyle/>
        <a:p>
          <a:endParaRPr lang="tr-TR"/>
        </a:p>
      </dgm:t>
    </dgm:pt>
    <dgm:pt modelId="{BC78C105-82E9-4C60-B701-F9AB8033E9EC}" type="pres">
      <dgm:prSet presAssocID="{117D0A4E-8AFE-4471-9FCE-59F43E9771F8}" presName="aSpace2" presStyleCnt="0"/>
      <dgm:spPr/>
    </dgm:pt>
    <dgm:pt modelId="{0954651B-8019-400B-994F-DE83D9B0918D}" type="pres">
      <dgm:prSet presAssocID="{A920C7C8-E9EE-411E-A8EC-7D2CE604F642}" presName="childNode" presStyleLbl="node1" presStyleIdx="6" presStyleCnt="8">
        <dgm:presLayoutVars>
          <dgm:bulletEnabled val="1"/>
        </dgm:presLayoutVars>
      </dgm:prSet>
      <dgm:spPr/>
      <dgm:t>
        <a:bodyPr/>
        <a:lstStyle/>
        <a:p>
          <a:endParaRPr lang="tr-TR"/>
        </a:p>
      </dgm:t>
    </dgm:pt>
    <dgm:pt modelId="{C3628AA2-D200-4F64-BD49-6A8FD3D55759}" type="pres">
      <dgm:prSet presAssocID="{A920C7C8-E9EE-411E-A8EC-7D2CE604F642}" presName="aSpace2" presStyleCnt="0"/>
      <dgm:spPr/>
    </dgm:pt>
    <dgm:pt modelId="{BB7A6E1C-E989-4E11-AF71-ECA7C74B487F}" type="pres">
      <dgm:prSet presAssocID="{546F2095-84B3-4D59-9877-E38422CCE7BB}" presName="childNode" presStyleLbl="node1" presStyleIdx="7" presStyleCnt="8">
        <dgm:presLayoutVars>
          <dgm:bulletEnabled val="1"/>
        </dgm:presLayoutVars>
      </dgm:prSet>
      <dgm:spPr/>
      <dgm:t>
        <a:bodyPr/>
        <a:lstStyle/>
        <a:p>
          <a:endParaRPr lang="tr-TR"/>
        </a:p>
      </dgm:t>
    </dgm:pt>
  </dgm:ptLst>
  <dgm:cxnLst>
    <dgm:cxn modelId="{4068CA46-492D-4DA6-8183-438AAAB9E29A}" type="presOf" srcId="{24004B3C-6D7F-493A-AFA2-6E9AE549DC37}" destId="{D69C6120-2540-40DF-8E42-F97BFC9AC05B}" srcOrd="0" destOrd="0" presId="urn:microsoft.com/office/officeart/2005/8/layout/lProcess2"/>
    <dgm:cxn modelId="{3311D14B-E09B-480C-913C-B412965414FB}" srcId="{AC675F7A-9C02-4AE1-BCC0-16EBE2632552}" destId="{F686926C-6297-4883-A3A9-9AAF7264C4AE}" srcOrd="2" destOrd="0" parTransId="{2A50ADE2-AB65-4A1A-A754-7320529AB72E}" sibTransId="{559A7503-65F3-4D3B-8632-188C324EA82B}"/>
    <dgm:cxn modelId="{204506ED-CCB3-48DE-8375-1CD0652C5C74}" srcId="{939B2AE1-4D8F-4322-B1EF-D49E67E3692D}" destId="{D473DE2C-2A82-4443-9D49-4F36B87326D9}" srcOrd="0" destOrd="0" parTransId="{59E3035E-6CD4-41AF-AE27-F65DB1ACBDF6}" sibTransId="{39409810-8029-4668-83CE-3919084376C4}"/>
    <dgm:cxn modelId="{25F8C481-121B-48F2-96D5-D1EAFC732495}" type="presOf" srcId="{E39EAC32-8ECA-441B-9AAA-DB7BC0BE676A}" destId="{F6EEBAAF-4F38-4004-9550-F033CC61D60A}" srcOrd="0" destOrd="0" presId="urn:microsoft.com/office/officeart/2005/8/layout/lProcess2"/>
    <dgm:cxn modelId="{46D37485-72A2-4E11-A1B7-B7707E062B0A}" srcId="{AC675F7A-9C02-4AE1-BCC0-16EBE2632552}" destId="{E61F8D1E-B92F-4341-A60D-67E8C06C8019}" srcOrd="3" destOrd="0" parTransId="{E6E1C538-FE1A-45C6-9792-B287DAA24714}" sibTransId="{94EB5889-9B46-466D-BC54-709D22F224C6}"/>
    <dgm:cxn modelId="{640AD85F-45BA-4A57-8320-F65285191BE4}" type="presOf" srcId="{F686926C-6297-4883-A3A9-9AAF7264C4AE}" destId="{99384A9A-3409-4474-92B6-74F5B7B67F58}" srcOrd="0" destOrd="0" presId="urn:microsoft.com/office/officeart/2005/8/layout/lProcess2"/>
    <dgm:cxn modelId="{EA3F8427-62C6-4BE6-810A-CDF25F7450AD}" srcId="{AC675F7A-9C02-4AE1-BCC0-16EBE2632552}" destId="{E39EAC32-8ECA-441B-9AAA-DB7BC0BE676A}" srcOrd="0" destOrd="0" parTransId="{3F657563-371B-4581-BBBA-6C3B740063DA}" sibTransId="{B6C80ABA-21B8-4BC9-9E6D-DAEEEC5FA247}"/>
    <dgm:cxn modelId="{0F1C6534-DA8A-4483-90B1-4F836B53A2B3}" srcId="{939B2AE1-4D8F-4322-B1EF-D49E67E3692D}" destId="{546F2095-84B3-4D59-9877-E38422CCE7BB}" srcOrd="3" destOrd="0" parTransId="{FB8D9ECD-BD8C-425E-8092-96BC205619D5}" sibTransId="{29C18B21-2100-4CA1-B7E7-FB796B252A7B}"/>
    <dgm:cxn modelId="{ECD00B9D-8AA8-461E-A405-945435986C42}" type="presOf" srcId="{AC675F7A-9C02-4AE1-BCC0-16EBE2632552}" destId="{4CE66A4D-0ED8-44C2-9A91-68EBA1441956}" srcOrd="0" destOrd="0" presId="urn:microsoft.com/office/officeart/2005/8/layout/lProcess2"/>
    <dgm:cxn modelId="{1711C151-8B12-4AC1-9ABA-7521D8B8E2E7}" srcId="{AC675F7A-9C02-4AE1-BCC0-16EBE2632552}" destId="{F5562037-D572-445D-99EC-D23FF5A5170A}" srcOrd="1" destOrd="0" parTransId="{13A15154-19EF-4A0C-B6EC-991211D27F2F}" sibTransId="{597DEB4A-F707-4AEA-9C28-F63BA791E3C0}"/>
    <dgm:cxn modelId="{8B897C4F-350D-4BF2-9156-8A0425854FE0}" type="presOf" srcId="{546F2095-84B3-4D59-9877-E38422CCE7BB}" destId="{BB7A6E1C-E989-4E11-AF71-ECA7C74B487F}" srcOrd="0" destOrd="0" presId="urn:microsoft.com/office/officeart/2005/8/layout/lProcess2"/>
    <dgm:cxn modelId="{055721CB-1A67-4EE2-AF39-B1B46E1FAA45}" type="presOf" srcId="{117D0A4E-8AFE-4471-9FCE-59F43E9771F8}" destId="{7ED54304-9EE8-4B70-A572-8DABB961306A}" srcOrd="0" destOrd="0" presId="urn:microsoft.com/office/officeart/2005/8/layout/lProcess2"/>
    <dgm:cxn modelId="{D521366F-6635-4BE4-9017-6CDFB15394CF}" srcId="{24004B3C-6D7F-493A-AFA2-6E9AE549DC37}" destId="{AC675F7A-9C02-4AE1-BCC0-16EBE2632552}" srcOrd="0" destOrd="0" parTransId="{03782AF1-061E-4149-92E1-6E8A8E0FF018}" sibTransId="{3F8DD9A1-E87B-4089-A8F8-E5F08999E561}"/>
    <dgm:cxn modelId="{5B16452C-7685-452E-AF72-436080D3DB4E}" type="presOf" srcId="{D473DE2C-2A82-4443-9D49-4F36B87326D9}" destId="{3B5A8687-FFA4-480F-A95F-E689777E594E}" srcOrd="0" destOrd="0" presId="urn:microsoft.com/office/officeart/2005/8/layout/lProcess2"/>
    <dgm:cxn modelId="{817C11C7-CB83-4ACF-9852-D4C8525C0E6A}" type="presOf" srcId="{A920C7C8-E9EE-411E-A8EC-7D2CE604F642}" destId="{0954651B-8019-400B-994F-DE83D9B0918D}" srcOrd="0" destOrd="0" presId="urn:microsoft.com/office/officeart/2005/8/layout/lProcess2"/>
    <dgm:cxn modelId="{3AE484C7-F8A5-485C-81EA-4A2665178E72}" type="presOf" srcId="{AC675F7A-9C02-4AE1-BCC0-16EBE2632552}" destId="{967CECAA-F8B4-4BB8-9F1B-07DC9A48E220}" srcOrd="1" destOrd="0" presId="urn:microsoft.com/office/officeart/2005/8/layout/lProcess2"/>
    <dgm:cxn modelId="{06AAF441-64D4-4A04-B9F6-F71AE78F5FB6}" type="presOf" srcId="{F5562037-D572-445D-99EC-D23FF5A5170A}" destId="{81B96D63-F4D2-4383-8561-FB04C0FD52C1}" srcOrd="0" destOrd="0" presId="urn:microsoft.com/office/officeart/2005/8/layout/lProcess2"/>
    <dgm:cxn modelId="{1B326C14-E2A6-45DD-864F-70644FF339A2}" type="presOf" srcId="{939B2AE1-4D8F-4322-B1EF-D49E67E3692D}" destId="{050A9EE5-331A-4A36-B5CF-805555D0E433}" srcOrd="0" destOrd="0" presId="urn:microsoft.com/office/officeart/2005/8/layout/lProcess2"/>
    <dgm:cxn modelId="{A5C12879-0DCB-4FF9-AD82-DCA597A504C4}" srcId="{24004B3C-6D7F-493A-AFA2-6E9AE549DC37}" destId="{939B2AE1-4D8F-4322-B1EF-D49E67E3692D}" srcOrd="1" destOrd="0" parTransId="{7D6B6D8F-7AA9-41AD-997D-27A6692B43E3}" sibTransId="{65884854-DEE9-4AFD-A503-B1969DE3D614}"/>
    <dgm:cxn modelId="{9B862EC6-6E5E-479F-A799-25E9C0B1C744}" type="presOf" srcId="{939B2AE1-4D8F-4322-B1EF-D49E67E3692D}" destId="{E6DBEC8B-3B18-45CD-9F85-58948C700EDC}" srcOrd="1" destOrd="0" presId="urn:microsoft.com/office/officeart/2005/8/layout/lProcess2"/>
    <dgm:cxn modelId="{AE598BCB-02EE-4549-AF89-79EADC5540F6}" type="presOf" srcId="{E61F8D1E-B92F-4341-A60D-67E8C06C8019}" destId="{5D425E86-73D5-4D29-A037-8E940146BB47}" srcOrd="0" destOrd="0" presId="urn:microsoft.com/office/officeart/2005/8/layout/lProcess2"/>
    <dgm:cxn modelId="{40798D9B-4A95-408F-A73D-E6CB40055528}" srcId="{939B2AE1-4D8F-4322-B1EF-D49E67E3692D}" destId="{A920C7C8-E9EE-411E-A8EC-7D2CE604F642}" srcOrd="2" destOrd="0" parTransId="{ACA4CBAD-8391-488F-A4D5-145319FA91E6}" sibTransId="{4029648C-152E-43F1-A184-385E62CCC583}"/>
    <dgm:cxn modelId="{DF8B3BE3-67AE-46D3-AD88-F3BE249BE678}" srcId="{939B2AE1-4D8F-4322-B1EF-D49E67E3692D}" destId="{117D0A4E-8AFE-4471-9FCE-59F43E9771F8}" srcOrd="1" destOrd="0" parTransId="{ACC247E0-BA2F-4887-999C-9F17CEBDBC35}" sibTransId="{65F6C315-D9F2-4026-93C8-05601165815A}"/>
    <dgm:cxn modelId="{79290536-F716-4A5C-85DF-F686EB0ECA28}" type="presParOf" srcId="{D69C6120-2540-40DF-8E42-F97BFC9AC05B}" destId="{75DE95FF-FA47-4B7E-9563-727270398814}" srcOrd="0" destOrd="0" presId="urn:microsoft.com/office/officeart/2005/8/layout/lProcess2"/>
    <dgm:cxn modelId="{1EAAD0DC-FFFE-4F53-AAD8-44B70122ED61}" type="presParOf" srcId="{75DE95FF-FA47-4B7E-9563-727270398814}" destId="{4CE66A4D-0ED8-44C2-9A91-68EBA1441956}" srcOrd="0" destOrd="0" presId="urn:microsoft.com/office/officeart/2005/8/layout/lProcess2"/>
    <dgm:cxn modelId="{60249105-27DE-4538-AF62-D4E33D73A14D}" type="presParOf" srcId="{75DE95FF-FA47-4B7E-9563-727270398814}" destId="{967CECAA-F8B4-4BB8-9F1B-07DC9A48E220}" srcOrd="1" destOrd="0" presId="urn:microsoft.com/office/officeart/2005/8/layout/lProcess2"/>
    <dgm:cxn modelId="{BAE7DC2E-0BD1-4CD4-9A92-4E9F72A6D522}" type="presParOf" srcId="{75DE95FF-FA47-4B7E-9563-727270398814}" destId="{94A74154-C228-4115-A9B3-4BD0728DB3A4}" srcOrd="2" destOrd="0" presId="urn:microsoft.com/office/officeart/2005/8/layout/lProcess2"/>
    <dgm:cxn modelId="{6175228B-5CD9-494A-85A1-78FB1DEBF330}" type="presParOf" srcId="{94A74154-C228-4115-A9B3-4BD0728DB3A4}" destId="{0285E8A1-54AF-4A72-BBD2-9DF4158EC4E7}" srcOrd="0" destOrd="0" presId="urn:microsoft.com/office/officeart/2005/8/layout/lProcess2"/>
    <dgm:cxn modelId="{C75ED832-8A09-40FE-9134-768F0668002E}" type="presParOf" srcId="{0285E8A1-54AF-4A72-BBD2-9DF4158EC4E7}" destId="{F6EEBAAF-4F38-4004-9550-F033CC61D60A}" srcOrd="0" destOrd="0" presId="urn:microsoft.com/office/officeart/2005/8/layout/lProcess2"/>
    <dgm:cxn modelId="{571AD55E-8CAE-4DDE-AF86-EE5EC51C86C5}" type="presParOf" srcId="{0285E8A1-54AF-4A72-BBD2-9DF4158EC4E7}" destId="{2EF2F5E9-E0F8-4B39-9CF2-598897660573}" srcOrd="1" destOrd="0" presId="urn:microsoft.com/office/officeart/2005/8/layout/lProcess2"/>
    <dgm:cxn modelId="{C5800FEA-89E9-43E7-82CE-0FC9074A01FD}" type="presParOf" srcId="{0285E8A1-54AF-4A72-BBD2-9DF4158EC4E7}" destId="{81B96D63-F4D2-4383-8561-FB04C0FD52C1}" srcOrd="2" destOrd="0" presId="urn:microsoft.com/office/officeart/2005/8/layout/lProcess2"/>
    <dgm:cxn modelId="{1AE59640-B82A-4AC5-8F0B-958E1BC0F6FD}" type="presParOf" srcId="{0285E8A1-54AF-4A72-BBD2-9DF4158EC4E7}" destId="{B4C40E73-1678-4FDD-9E5F-430F77BDC30D}" srcOrd="3" destOrd="0" presId="urn:microsoft.com/office/officeart/2005/8/layout/lProcess2"/>
    <dgm:cxn modelId="{679632D7-FDB8-4DD1-A860-31F97D88ED4C}" type="presParOf" srcId="{0285E8A1-54AF-4A72-BBD2-9DF4158EC4E7}" destId="{99384A9A-3409-4474-92B6-74F5B7B67F58}" srcOrd="4" destOrd="0" presId="urn:microsoft.com/office/officeart/2005/8/layout/lProcess2"/>
    <dgm:cxn modelId="{3CF14AF0-5D88-48BE-882D-C6C4E83BC9E3}" type="presParOf" srcId="{0285E8A1-54AF-4A72-BBD2-9DF4158EC4E7}" destId="{CE63B74C-0B4C-49EA-BB7E-E23C18BECE53}" srcOrd="5" destOrd="0" presId="urn:microsoft.com/office/officeart/2005/8/layout/lProcess2"/>
    <dgm:cxn modelId="{19A53BE9-3CEF-4D75-B23F-C96528346BFD}" type="presParOf" srcId="{0285E8A1-54AF-4A72-BBD2-9DF4158EC4E7}" destId="{5D425E86-73D5-4D29-A037-8E940146BB47}" srcOrd="6" destOrd="0" presId="urn:microsoft.com/office/officeart/2005/8/layout/lProcess2"/>
    <dgm:cxn modelId="{738F05B6-D75C-4F80-AD6A-C46D936EE59B}" type="presParOf" srcId="{D69C6120-2540-40DF-8E42-F97BFC9AC05B}" destId="{78E5A0BA-C572-4A3A-BAE1-2A5170BB800F}" srcOrd="1" destOrd="0" presId="urn:microsoft.com/office/officeart/2005/8/layout/lProcess2"/>
    <dgm:cxn modelId="{601A3C48-B852-47C6-B21C-71A442221989}" type="presParOf" srcId="{D69C6120-2540-40DF-8E42-F97BFC9AC05B}" destId="{A480092C-1C1E-491B-81DC-2A7A38E2EAE1}" srcOrd="2" destOrd="0" presId="urn:microsoft.com/office/officeart/2005/8/layout/lProcess2"/>
    <dgm:cxn modelId="{822C0BAE-CB4D-43E9-B151-9AAD498CE8E6}" type="presParOf" srcId="{A480092C-1C1E-491B-81DC-2A7A38E2EAE1}" destId="{050A9EE5-331A-4A36-B5CF-805555D0E433}" srcOrd="0" destOrd="0" presId="urn:microsoft.com/office/officeart/2005/8/layout/lProcess2"/>
    <dgm:cxn modelId="{A6BD912D-646A-4759-8C90-F0C66A0A500D}" type="presParOf" srcId="{A480092C-1C1E-491B-81DC-2A7A38E2EAE1}" destId="{E6DBEC8B-3B18-45CD-9F85-58948C700EDC}" srcOrd="1" destOrd="0" presId="urn:microsoft.com/office/officeart/2005/8/layout/lProcess2"/>
    <dgm:cxn modelId="{021D7C4C-47B3-4584-BF9B-A4F23BC55450}" type="presParOf" srcId="{A480092C-1C1E-491B-81DC-2A7A38E2EAE1}" destId="{72FCFD67-0574-4774-B276-16BAE56C1D1D}" srcOrd="2" destOrd="0" presId="urn:microsoft.com/office/officeart/2005/8/layout/lProcess2"/>
    <dgm:cxn modelId="{F2AB5D56-11C7-4DDD-82CC-71354E326876}" type="presParOf" srcId="{72FCFD67-0574-4774-B276-16BAE56C1D1D}" destId="{8A9C44C4-676D-423D-A570-B84F84987FF0}" srcOrd="0" destOrd="0" presId="urn:microsoft.com/office/officeart/2005/8/layout/lProcess2"/>
    <dgm:cxn modelId="{104948B1-7BF4-413C-B317-1EE014FF9512}" type="presParOf" srcId="{8A9C44C4-676D-423D-A570-B84F84987FF0}" destId="{3B5A8687-FFA4-480F-A95F-E689777E594E}" srcOrd="0" destOrd="0" presId="urn:microsoft.com/office/officeart/2005/8/layout/lProcess2"/>
    <dgm:cxn modelId="{6EFBD8A6-1A58-4C4F-AD1D-F82DD710394D}" type="presParOf" srcId="{8A9C44C4-676D-423D-A570-B84F84987FF0}" destId="{78BF0098-BC76-4557-8314-053616064892}" srcOrd="1" destOrd="0" presId="urn:microsoft.com/office/officeart/2005/8/layout/lProcess2"/>
    <dgm:cxn modelId="{03A46246-4143-4B76-A36F-34C39ED66ADE}" type="presParOf" srcId="{8A9C44C4-676D-423D-A570-B84F84987FF0}" destId="{7ED54304-9EE8-4B70-A572-8DABB961306A}" srcOrd="2" destOrd="0" presId="urn:microsoft.com/office/officeart/2005/8/layout/lProcess2"/>
    <dgm:cxn modelId="{E3956653-C941-4A58-9709-95B0E3605DCA}" type="presParOf" srcId="{8A9C44C4-676D-423D-A570-B84F84987FF0}" destId="{BC78C105-82E9-4C60-B701-F9AB8033E9EC}" srcOrd="3" destOrd="0" presId="urn:microsoft.com/office/officeart/2005/8/layout/lProcess2"/>
    <dgm:cxn modelId="{4CC54F2D-2B46-45B6-A859-9A813AFE25A2}" type="presParOf" srcId="{8A9C44C4-676D-423D-A570-B84F84987FF0}" destId="{0954651B-8019-400B-994F-DE83D9B0918D}" srcOrd="4" destOrd="0" presId="urn:microsoft.com/office/officeart/2005/8/layout/lProcess2"/>
    <dgm:cxn modelId="{053BC585-69FC-4822-A6BA-15360D6603B6}" type="presParOf" srcId="{8A9C44C4-676D-423D-A570-B84F84987FF0}" destId="{C3628AA2-D200-4F64-BD49-6A8FD3D55759}" srcOrd="5" destOrd="0" presId="urn:microsoft.com/office/officeart/2005/8/layout/lProcess2"/>
    <dgm:cxn modelId="{4F0B35C1-C9BC-4C0F-A4E8-9CA823973CB0}" type="presParOf" srcId="{8A9C44C4-676D-423D-A570-B84F84987FF0}" destId="{BB7A6E1C-E989-4E11-AF71-ECA7C74B487F}"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54A069B-193B-4052-92E2-62C2FAAD037C}" type="doc">
      <dgm:prSet loTypeId="urn:microsoft.com/office/officeart/2005/8/layout/bProcess3" loCatId="process" qsTypeId="urn:microsoft.com/office/officeart/2005/8/quickstyle/3d2" qsCatId="3D" csTypeId="urn:microsoft.com/office/officeart/2005/8/colors/accent1_2" csCatId="accent1" phldr="1"/>
      <dgm:spPr/>
      <dgm:t>
        <a:bodyPr/>
        <a:lstStyle/>
        <a:p>
          <a:endParaRPr lang="tr-TR"/>
        </a:p>
      </dgm:t>
    </dgm:pt>
    <dgm:pt modelId="{5AF153F4-495F-4E65-9F99-701409CB63C8}">
      <dgm:prSet/>
      <dgm:spPr/>
      <dgm:t>
        <a:bodyPr/>
        <a:lstStyle/>
        <a:p>
          <a:r>
            <a:rPr lang="tr-TR" dirty="0" smtClean="0"/>
            <a:t>Sınavın başlamasından itibaren ilk 15 dakika içerisinde sınav binasına gelen öğrencilerin sınava katılmalarını sağlar. Bu öğrencilere ek süre verilmez. İlk 15 dakikadan sonra gelen öğrencileri sınav binasına almaz</a:t>
          </a:r>
          <a:endParaRPr lang="tr-TR" dirty="0"/>
        </a:p>
      </dgm:t>
    </dgm:pt>
    <dgm:pt modelId="{5F480BD9-FB2A-4FE5-9AFD-01DCAD3BCBF5}" type="parTrans" cxnId="{C9CD2C5E-909F-494A-8027-56BEE29516CA}">
      <dgm:prSet/>
      <dgm:spPr/>
      <dgm:t>
        <a:bodyPr/>
        <a:lstStyle/>
        <a:p>
          <a:endParaRPr lang="tr-TR"/>
        </a:p>
      </dgm:t>
    </dgm:pt>
    <dgm:pt modelId="{3101D32F-4665-4D8F-A4F6-5A0C0F7C4CC0}" type="sibTrans" cxnId="{C9CD2C5E-909F-494A-8027-56BEE29516CA}">
      <dgm:prSet/>
      <dgm:spPr/>
      <dgm:t>
        <a:bodyPr/>
        <a:lstStyle/>
        <a:p>
          <a:endParaRPr lang="tr-TR"/>
        </a:p>
      </dgm:t>
    </dgm:pt>
    <dgm:pt modelId="{9C6E95EA-DA17-4821-A3AE-03E3BE9C626E}">
      <dgm:prSet/>
      <dgm:spPr/>
      <dgm:t>
        <a:bodyPr/>
        <a:lstStyle/>
        <a:p>
          <a:r>
            <a:rPr lang="tr-TR" dirty="0" smtClean="0"/>
            <a:t>Sınavın ilk 30 ve son 15 dakikasında öğrencilerin sınav salonundan çıkamayacaklarını duyurur</a:t>
          </a:r>
          <a:endParaRPr lang="tr-TR" dirty="0"/>
        </a:p>
      </dgm:t>
    </dgm:pt>
    <dgm:pt modelId="{7DF299A0-5F12-4E47-86ED-C95C09C5FCAC}" type="parTrans" cxnId="{A34478A8-222A-41E5-AC49-0351E9122982}">
      <dgm:prSet/>
      <dgm:spPr/>
      <dgm:t>
        <a:bodyPr/>
        <a:lstStyle/>
        <a:p>
          <a:endParaRPr lang="tr-TR"/>
        </a:p>
      </dgm:t>
    </dgm:pt>
    <dgm:pt modelId="{3A6FFEE7-CB3F-4AF2-9ABC-A2AB0D087A70}" type="sibTrans" cxnId="{A34478A8-222A-41E5-AC49-0351E9122982}">
      <dgm:prSet/>
      <dgm:spPr/>
      <dgm:t>
        <a:bodyPr/>
        <a:lstStyle/>
        <a:p>
          <a:endParaRPr lang="tr-TR"/>
        </a:p>
      </dgm:t>
    </dgm:pt>
    <dgm:pt modelId="{CE9CECF9-1907-4EBA-8B13-9EACFAB02803}">
      <dgm:prSet/>
      <dgm:spPr/>
      <dgm:t>
        <a:bodyPr/>
        <a:lstStyle/>
        <a:p>
          <a:r>
            <a:rPr lang="tr-TR" dirty="0" smtClean="0"/>
            <a:t>Sınav binasına görevliler haricinde giriş yapılmamasını sağlar.</a:t>
          </a:r>
          <a:endParaRPr lang="tr-TR" dirty="0"/>
        </a:p>
      </dgm:t>
    </dgm:pt>
    <dgm:pt modelId="{7579819F-4180-4145-A25A-8AC886EAC0EB}" type="parTrans" cxnId="{F117F67F-9ACE-4C54-9BDE-2AEF4D1450E1}">
      <dgm:prSet/>
      <dgm:spPr/>
      <dgm:t>
        <a:bodyPr/>
        <a:lstStyle/>
        <a:p>
          <a:endParaRPr lang="tr-TR"/>
        </a:p>
      </dgm:t>
    </dgm:pt>
    <dgm:pt modelId="{1D909E31-719A-4049-80B2-E24FF1FFB71A}" type="sibTrans" cxnId="{F117F67F-9ACE-4C54-9BDE-2AEF4D1450E1}">
      <dgm:prSet/>
      <dgm:spPr/>
      <dgm:t>
        <a:bodyPr/>
        <a:lstStyle/>
        <a:p>
          <a:endParaRPr lang="tr-TR"/>
        </a:p>
      </dgm:t>
    </dgm:pt>
    <dgm:pt modelId="{643AC6DB-A0DE-4B64-90E9-092ABE077756}">
      <dgm:prSet/>
      <dgm:spPr/>
      <dgm:t>
        <a:bodyPr/>
        <a:lstStyle/>
        <a:p>
          <a:r>
            <a:rPr lang="tr-TR" dirty="0" smtClean="0"/>
            <a:t>Tüm sınav salonlarında sınavın aynı saatte başlamasını sağlar</a:t>
          </a:r>
          <a:endParaRPr lang="tr-TR" dirty="0"/>
        </a:p>
      </dgm:t>
    </dgm:pt>
    <dgm:pt modelId="{6DB491C5-A471-4EAF-ACD5-38CE66699140}" type="parTrans" cxnId="{B759FD53-801B-43DC-A0DB-37430E2943B7}">
      <dgm:prSet/>
      <dgm:spPr/>
      <dgm:t>
        <a:bodyPr/>
        <a:lstStyle/>
        <a:p>
          <a:endParaRPr lang="tr-TR"/>
        </a:p>
      </dgm:t>
    </dgm:pt>
    <dgm:pt modelId="{E17A859F-71A0-42F9-956D-6C56CC11E317}" type="sibTrans" cxnId="{B759FD53-801B-43DC-A0DB-37430E2943B7}">
      <dgm:prSet/>
      <dgm:spPr/>
      <dgm:t>
        <a:bodyPr/>
        <a:lstStyle/>
        <a:p>
          <a:endParaRPr lang="tr-TR"/>
        </a:p>
      </dgm:t>
    </dgm:pt>
    <dgm:pt modelId="{3E8ACBD8-B462-4316-8FAB-30989CB2E2C6}">
      <dgm:prSet/>
      <dgm:spPr/>
      <dgm:t>
        <a:bodyPr/>
        <a:lstStyle/>
        <a:p>
          <a:r>
            <a:rPr lang="tr-TR" dirty="0" smtClean="0"/>
            <a:t>Fotoğraflı ve onaylı sınav giriş belgelerinin, öğrencilerin sınava girecekleri salon ve sırada hazır bulundurulmasını sağlar</a:t>
          </a:r>
          <a:endParaRPr lang="tr-TR" dirty="0"/>
        </a:p>
      </dgm:t>
    </dgm:pt>
    <dgm:pt modelId="{2F8113D6-C8E9-48B8-A791-C944895ADF1E}" type="parTrans" cxnId="{3FBF8900-F770-45F2-922A-F21A5893A52D}">
      <dgm:prSet/>
      <dgm:spPr/>
      <dgm:t>
        <a:bodyPr/>
        <a:lstStyle/>
        <a:p>
          <a:endParaRPr lang="tr-TR"/>
        </a:p>
      </dgm:t>
    </dgm:pt>
    <dgm:pt modelId="{04AB6C8E-C02F-4597-9261-AF9837617A54}" type="sibTrans" cxnId="{3FBF8900-F770-45F2-922A-F21A5893A52D}">
      <dgm:prSet/>
      <dgm:spPr/>
      <dgm:t>
        <a:bodyPr/>
        <a:lstStyle/>
        <a:p>
          <a:endParaRPr lang="tr-TR"/>
        </a:p>
      </dgm:t>
    </dgm:pt>
    <dgm:pt modelId="{BE1E67D8-FC15-4E7D-AB6C-93A8F908DEED}" type="pres">
      <dgm:prSet presAssocID="{254A069B-193B-4052-92E2-62C2FAAD037C}" presName="Name0" presStyleCnt="0">
        <dgm:presLayoutVars>
          <dgm:dir/>
          <dgm:resizeHandles val="exact"/>
        </dgm:presLayoutVars>
      </dgm:prSet>
      <dgm:spPr/>
      <dgm:t>
        <a:bodyPr/>
        <a:lstStyle/>
        <a:p>
          <a:endParaRPr lang="tr-TR"/>
        </a:p>
      </dgm:t>
    </dgm:pt>
    <dgm:pt modelId="{6619158A-A87B-457B-8DD3-076A1CCAE011}" type="pres">
      <dgm:prSet presAssocID="{5AF153F4-495F-4E65-9F99-701409CB63C8}" presName="node" presStyleLbl="node1" presStyleIdx="0" presStyleCnt="5">
        <dgm:presLayoutVars>
          <dgm:bulletEnabled val="1"/>
        </dgm:presLayoutVars>
      </dgm:prSet>
      <dgm:spPr/>
      <dgm:t>
        <a:bodyPr/>
        <a:lstStyle/>
        <a:p>
          <a:endParaRPr lang="tr-TR"/>
        </a:p>
      </dgm:t>
    </dgm:pt>
    <dgm:pt modelId="{9C91A308-B1AF-45B7-A3F0-DE93FADBBDCC}" type="pres">
      <dgm:prSet presAssocID="{3101D32F-4665-4D8F-A4F6-5A0C0F7C4CC0}" presName="sibTrans" presStyleLbl="sibTrans1D1" presStyleIdx="0" presStyleCnt="4"/>
      <dgm:spPr/>
      <dgm:t>
        <a:bodyPr/>
        <a:lstStyle/>
        <a:p>
          <a:endParaRPr lang="tr-TR"/>
        </a:p>
      </dgm:t>
    </dgm:pt>
    <dgm:pt modelId="{9C9BA35B-A58B-4313-BE90-5C7C194DA19B}" type="pres">
      <dgm:prSet presAssocID="{3101D32F-4665-4D8F-A4F6-5A0C0F7C4CC0}" presName="connectorText" presStyleLbl="sibTrans1D1" presStyleIdx="0" presStyleCnt="4"/>
      <dgm:spPr/>
      <dgm:t>
        <a:bodyPr/>
        <a:lstStyle/>
        <a:p>
          <a:endParaRPr lang="tr-TR"/>
        </a:p>
      </dgm:t>
    </dgm:pt>
    <dgm:pt modelId="{218AB8E3-E755-4A8C-9B8D-A21FBA3E90CB}" type="pres">
      <dgm:prSet presAssocID="{9C6E95EA-DA17-4821-A3AE-03E3BE9C626E}" presName="node" presStyleLbl="node1" presStyleIdx="1" presStyleCnt="5">
        <dgm:presLayoutVars>
          <dgm:bulletEnabled val="1"/>
        </dgm:presLayoutVars>
      </dgm:prSet>
      <dgm:spPr/>
      <dgm:t>
        <a:bodyPr/>
        <a:lstStyle/>
        <a:p>
          <a:endParaRPr lang="tr-TR"/>
        </a:p>
      </dgm:t>
    </dgm:pt>
    <dgm:pt modelId="{6F7EEFF6-8026-4F13-9EEE-D17F8282DCFE}" type="pres">
      <dgm:prSet presAssocID="{3A6FFEE7-CB3F-4AF2-9ABC-A2AB0D087A70}" presName="sibTrans" presStyleLbl="sibTrans1D1" presStyleIdx="1" presStyleCnt="4"/>
      <dgm:spPr/>
      <dgm:t>
        <a:bodyPr/>
        <a:lstStyle/>
        <a:p>
          <a:endParaRPr lang="tr-TR"/>
        </a:p>
      </dgm:t>
    </dgm:pt>
    <dgm:pt modelId="{8EF3C235-2FAC-4767-A421-954185F2F37C}" type="pres">
      <dgm:prSet presAssocID="{3A6FFEE7-CB3F-4AF2-9ABC-A2AB0D087A70}" presName="connectorText" presStyleLbl="sibTrans1D1" presStyleIdx="1" presStyleCnt="4"/>
      <dgm:spPr/>
      <dgm:t>
        <a:bodyPr/>
        <a:lstStyle/>
        <a:p>
          <a:endParaRPr lang="tr-TR"/>
        </a:p>
      </dgm:t>
    </dgm:pt>
    <dgm:pt modelId="{FF5A3B52-5116-4114-9D88-1707F32BF1AF}" type="pres">
      <dgm:prSet presAssocID="{CE9CECF9-1907-4EBA-8B13-9EACFAB02803}" presName="node" presStyleLbl="node1" presStyleIdx="2" presStyleCnt="5">
        <dgm:presLayoutVars>
          <dgm:bulletEnabled val="1"/>
        </dgm:presLayoutVars>
      </dgm:prSet>
      <dgm:spPr/>
      <dgm:t>
        <a:bodyPr/>
        <a:lstStyle/>
        <a:p>
          <a:endParaRPr lang="tr-TR"/>
        </a:p>
      </dgm:t>
    </dgm:pt>
    <dgm:pt modelId="{DB018440-1A53-477C-9661-D8CA9DE2361E}" type="pres">
      <dgm:prSet presAssocID="{1D909E31-719A-4049-80B2-E24FF1FFB71A}" presName="sibTrans" presStyleLbl="sibTrans1D1" presStyleIdx="2" presStyleCnt="4"/>
      <dgm:spPr/>
      <dgm:t>
        <a:bodyPr/>
        <a:lstStyle/>
        <a:p>
          <a:endParaRPr lang="tr-TR"/>
        </a:p>
      </dgm:t>
    </dgm:pt>
    <dgm:pt modelId="{E01DAEC2-FF16-4060-8835-D81F1C51D2E1}" type="pres">
      <dgm:prSet presAssocID="{1D909E31-719A-4049-80B2-E24FF1FFB71A}" presName="connectorText" presStyleLbl="sibTrans1D1" presStyleIdx="2" presStyleCnt="4"/>
      <dgm:spPr/>
      <dgm:t>
        <a:bodyPr/>
        <a:lstStyle/>
        <a:p>
          <a:endParaRPr lang="tr-TR"/>
        </a:p>
      </dgm:t>
    </dgm:pt>
    <dgm:pt modelId="{996FC966-3C9E-4BBD-8FD7-20177D988708}" type="pres">
      <dgm:prSet presAssocID="{643AC6DB-A0DE-4B64-90E9-092ABE077756}" presName="node" presStyleLbl="node1" presStyleIdx="3" presStyleCnt="5">
        <dgm:presLayoutVars>
          <dgm:bulletEnabled val="1"/>
        </dgm:presLayoutVars>
      </dgm:prSet>
      <dgm:spPr/>
      <dgm:t>
        <a:bodyPr/>
        <a:lstStyle/>
        <a:p>
          <a:endParaRPr lang="tr-TR"/>
        </a:p>
      </dgm:t>
    </dgm:pt>
    <dgm:pt modelId="{D0DB4A44-B644-438C-BAD9-D235D3AD723B}" type="pres">
      <dgm:prSet presAssocID="{E17A859F-71A0-42F9-956D-6C56CC11E317}" presName="sibTrans" presStyleLbl="sibTrans1D1" presStyleIdx="3" presStyleCnt="4"/>
      <dgm:spPr/>
      <dgm:t>
        <a:bodyPr/>
        <a:lstStyle/>
        <a:p>
          <a:endParaRPr lang="tr-TR"/>
        </a:p>
      </dgm:t>
    </dgm:pt>
    <dgm:pt modelId="{49887D9E-0758-47ED-9B04-2AF2A5BF7AF3}" type="pres">
      <dgm:prSet presAssocID="{E17A859F-71A0-42F9-956D-6C56CC11E317}" presName="connectorText" presStyleLbl="sibTrans1D1" presStyleIdx="3" presStyleCnt="4"/>
      <dgm:spPr/>
      <dgm:t>
        <a:bodyPr/>
        <a:lstStyle/>
        <a:p>
          <a:endParaRPr lang="tr-TR"/>
        </a:p>
      </dgm:t>
    </dgm:pt>
    <dgm:pt modelId="{750C5AAE-35C4-427D-969D-DF10D2F48DBA}" type="pres">
      <dgm:prSet presAssocID="{3E8ACBD8-B462-4316-8FAB-30989CB2E2C6}" presName="node" presStyleLbl="node1" presStyleIdx="4" presStyleCnt="5">
        <dgm:presLayoutVars>
          <dgm:bulletEnabled val="1"/>
        </dgm:presLayoutVars>
      </dgm:prSet>
      <dgm:spPr/>
      <dgm:t>
        <a:bodyPr/>
        <a:lstStyle/>
        <a:p>
          <a:endParaRPr lang="tr-TR"/>
        </a:p>
      </dgm:t>
    </dgm:pt>
  </dgm:ptLst>
  <dgm:cxnLst>
    <dgm:cxn modelId="{AAA4A8B4-CF0E-4294-BE9F-5736077FB273}" type="presOf" srcId="{5AF153F4-495F-4E65-9F99-701409CB63C8}" destId="{6619158A-A87B-457B-8DD3-076A1CCAE011}" srcOrd="0" destOrd="0" presId="urn:microsoft.com/office/officeart/2005/8/layout/bProcess3"/>
    <dgm:cxn modelId="{F0AD9C51-2B97-4A5C-92E5-8D330501B7DB}" type="presOf" srcId="{643AC6DB-A0DE-4B64-90E9-092ABE077756}" destId="{996FC966-3C9E-4BBD-8FD7-20177D988708}" srcOrd="0" destOrd="0" presId="urn:microsoft.com/office/officeart/2005/8/layout/bProcess3"/>
    <dgm:cxn modelId="{2F2B6D29-96C8-41D4-8CD5-F5994E8875DE}" type="presOf" srcId="{1D909E31-719A-4049-80B2-E24FF1FFB71A}" destId="{DB018440-1A53-477C-9661-D8CA9DE2361E}" srcOrd="0" destOrd="0" presId="urn:microsoft.com/office/officeart/2005/8/layout/bProcess3"/>
    <dgm:cxn modelId="{392B2499-FC87-4762-852E-EC37CC8608AD}" type="presOf" srcId="{3E8ACBD8-B462-4316-8FAB-30989CB2E2C6}" destId="{750C5AAE-35C4-427D-969D-DF10D2F48DBA}" srcOrd="0" destOrd="0" presId="urn:microsoft.com/office/officeart/2005/8/layout/bProcess3"/>
    <dgm:cxn modelId="{E5F88A8B-5431-4ED9-856D-81DC85A0ADE3}" type="presOf" srcId="{9C6E95EA-DA17-4821-A3AE-03E3BE9C626E}" destId="{218AB8E3-E755-4A8C-9B8D-A21FBA3E90CB}" srcOrd="0" destOrd="0" presId="urn:microsoft.com/office/officeart/2005/8/layout/bProcess3"/>
    <dgm:cxn modelId="{A34478A8-222A-41E5-AC49-0351E9122982}" srcId="{254A069B-193B-4052-92E2-62C2FAAD037C}" destId="{9C6E95EA-DA17-4821-A3AE-03E3BE9C626E}" srcOrd="1" destOrd="0" parTransId="{7DF299A0-5F12-4E47-86ED-C95C09C5FCAC}" sibTransId="{3A6FFEE7-CB3F-4AF2-9ABC-A2AB0D087A70}"/>
    <dgm:cxn modelId="{3A948FAE-3484-4EE1-B37E-D8A2B7DFA71F}" type="presOf" srcId="{3A6FFEE7-CB3F-4AF2-9ABC-A2AB0D087A70}" destId="{6F7EEFF6-8026-4F13-9EEE-D17F8282DCFE}" srcOrd="0" destOrd="0" presId="urn:microsoft.com/office/officeart/2005/8/layout/bProcess3"/>
    <dgm:cxn modelId="{B759FD53-801B-43DC-A0DB-37430E2943B7}" srcId="{254A069B-193B-4052-92E2-62C2FAAD037C}" destId="{643AC6DB-A0DE-4B64-90E9-092ABE077756}" srcOrd="3" destOrd="0" parTransId="{6DB491C5-A471-4EAF-ACD5-38CE66699140}" sibTransId="{E17A859F-71A0-42F9-956D-6C56CC11E317}"/>
    <dgm:cxn modelId="{33109B20-4C09-4D9A-A438-42242A77D805}" type="presOf" srcId="{CE9CECF9-1907-4EBA-8B13-9EACFAB02803}" destId="{FF5A3B52-5116-4114-9D88-1707F32BF1AF}" srcOrd="0" destOrd="0" presId="urn:microsoft.com/office/officeart/2005/8/layout/bProcess3"/>
    <dgm:cxn modelId="{925C1DEF-A039-4B48-B6A8-66432F1DC89B}" type="presOf" srcId="{3A6FFEE7-CB3F-4AF2-9ABC-A2AB0D087A70}" destId="{8EF3C235-2FAC-4767-A421-954185F2F37C}" srcOrd="1" destOrd="0" presId="urn:microsoft.com/office/officeart/2005/8/layout/bProcess3"/>
    <dgm:cxn modelId="{1295005A-8961-431D-A13F-D4AFB34CC7EC}" type="presOf" srcId="{1D909E31-719A-4049-80B2-E24FF1FFB71A}" destId="{E01DAEC2-FF16-4060-8835-D81F1C51D2E1}" srcOrd="1" destOrd="0" presId="urn:microsoft.com/office/officeart/2005/8/layout/bProcess3"/>
    <dgm:cxn modelId="{300A2565-7AB4-4780-9F31-5C54082C31A6}" type="presOf" srcId="{3101D32F-4665-4D8F-A4F6-5A0C0F7C4CC0}" destId="{9C9BA35B-A58B-4313-BE90-5C7C194DA19B}" srcOrd="1" destOrd="0" presId="urn:microsoft.com/office/officeart/2005/8/layout/bProcess3"/>
    <dgm:cxn modelId="{3FBF8900-F770-45F2-922A-F21A5893A52D}" srcId="{254A069B-193B-4052-92E2-62C2FAAD037C}" destId="{3E8ACBD8-B462-4316-8FAB-30989CB2E2C6}" srcOrd="4" destOrd="0" parTransId="{2F8113D6-C8E9-48B8-A791-C944895ADF1E}" sibTransId="{04AB6C8E-C02F-4597-9261-AF9837617A54}"/>
    <dgm:cxn modelId="{CA64A61D-0180-4175-B2C5-78B8C86D16B9}" type="presOf" srcId="{3101D32F-4665-4D8F-A4F6-5A0C0F7C4CC0}" destId="{9C91A308-B1AF-45B7-A3F0-DE93FADBBDCC}" srcOrd="0" destOrd="0" presId="urn:microsoft.com/office/officeart/2005/8/layout/bProcess3"/>
    <dgm:cxn modelId="{DB439B16-C43E-467A-8B9A-7A62AEFCF0B1}" type="presOf" srcId="{254A069B-193B-4052-92E2-62C2FAAD037C}" destId="{BE1E67D8-FC15-4E7D-AB6C-93A8F908DEED}" srcOrd="0" destOrd="0" presId="urn:microsoft.com/office/officeart/2005/8/layout/bProcess3"/>
    <dgm:cxn modelId="{C9CD2C5E-909F-494A-8027-56BEE29516CA}" srcId="{254A069B-193B-4052-92E2-62C2FAAD037C}" destId="{5AF153F4-495F-4E65-9F99-701409CB63C8}" srcOrd="0" destOrd="0" parTransId="{5F480BD9-FB2A-4FE5-9AFD-01DCAD3BCBF5}" sibTransId="{3101D32F-4665-4D8F-A4F6-5A0C0F7C4CC0}"/>
    <dgm:cxn modelId="{F117F67F-9ACE-4C54-9BDE-2AEF4D1450E1}" srcId="{254A069B-193B-4052-92E2-62C2FAAD037C}" destId="{CE9CECF9-1907-4EBA-8B13-9EACFAB02803}" srcOrd="2" destOrd="0" parTransId="{7579819F-4180-4145-A25A-8AC886EAC0EB}" sibTransId="{1D909E31-719A-4049-80B2-E24FF1FFB71A}"/>
    <dgm:cxn modelId="{D2A61E7B-E278-4698-918F-02682144FB41}" type="presOf" srcId="{E17A859F-71A0-42F9-956D-6C56CC11E317}" destId="{49887D9E-0758-47ED-9B04-2AF2A5BF7AF3}" srcOrd="1" destOrd="0" presId="urn:microsoft.com/office/officeart/2005/8/layout/bProcess3"/>
    <dgm:cxn modelId="{D240FCCF-ED40-4A21-B554-CE64FAB33AC5}" type="presOf" srcId="{E17A859F-71A0-42F9-956D-6C56CC11E317}" destId="{D0DB4A44-B644-438C-BAD9-D235D3AD723B}" srcOrd="0" destOrd="0" presId="urn:microsoft.com/office/officeart/2005/8/layout/bProcess3"/>
    <dgm:cxn modelId="{92FF93C9-F66F-4D60-B214-21348E7CE8B0}" type="presParOf" srcId="{BE1E67D8-FC15-4E7D-AB6C-93A8F908DEED}" destId="{6619158A-A87B-457B-8DD3-076A1CCAE011}" srcOrd="0" destOrd="0" presId="urn:microsoft.com/office/officeart/2005/8/layout/bProcess3"/>
    <dgm:cxn modelId="{28055263-EE28-428A-891F-32809BD91301}" type="presParOf" srcId="{BE1E67D8-FC15-4E7D-AB6C-93A8F908DEED}" destId="{9C91A308-B1AF-45B7-A3F0-DE93FADBBDCC}" srcOrd="1" destOrd="0" presId="urn:microsoft.com/office/officeart/2005/8/layout/bProcess3"/>
    <dgm:cxn modelId="{E71138F7-745D-403B-8DC2-E59BC7A3B17E}" type="presParOf" srcId="{9C91A308-B1AF-45B7-A3F0-DE93FADBBDCC}" destId="{9C9BA35B-A58B-4313-BE90-5C7C194DA19B}" srcOrd="0" destOrd="0" presId="urn:microsoft.com/office/officeart/2005/8/layout/bProcess3"/>
    <dgm:cxn modelId="{D7559960-F8D8-451E-8168-0E49D243CCBF}" type="presParOf" srcId="{BE1E67D8-FC15-4E7D-AB6C-93A8F908DEED}" destId="{218AB8E3-E755-4A8C-9B8D-A21FBA3E90CB}" srcOrd="2" destOrd="0" presId="urn:microsoft.com/office/officeart/2005/8/layout/bProcess3"/>
    <dgm:cxn modelId="{185C2844-6F28-4FDA-A5E6-242FEB65A45E}" type="presParOf" srcId="{BE1E67D8-FC15-4E7D-AB6C-93A8F908DEED}" destId="{6F7EEFF6-8026-4F13-9EEE-D17F8282DCFE}" srcOrd="3" destOrd="0" presId="urn:microsoft.com/office/officeart/2005/8/layout/bProcess3"/>
    <dgm:cxn modelId="{42EBF8D7-2003-4217-A59C-F5B89336DC18}" type="presParOf" srcId="{6F7EEFF6-8026-4F13-9EEE-D17F8282DCFE}" destId="{8EF3C235-2FAC-4767-A421-954185F2F37C}" srcOrd="0" destOrd="0" presId="urn:microsoft.com/office/officeart/2005/8/layout/bProcess3"/>
    <dgm:cxn modelId="{4E18F90F-6130-48E5-8FEB-21BF25696512}" type="presParOf" srcId="{BE1E67D8-FC15-4E7D-AB6C-93A8F908DEED}" destId="{FF5A3B52-5116-4114-9D88-1707F32BF1AF}" srcOrd="4" destOrd="0" presId="urn:microsoft.com/office/officeart/2005/8/layout/bProcess3"/>
    <dgm:cxn modelId="{7AF01C8C-5DA2-4C58-9B41-2295D418FD75}" type="presParOf" srcId="{BE1E67D8-FC15-4E7D-AB6C-93A8F908DEED}" destId="{DB018440-1A53-477C-9661-D8CA9DE2361E}" srcOrd="5" destOrd="0" presId="urn:microsoft.com/office/officeart/2005/8/layout/bProcess3"/>
    <dgm:cxn modelId="{1CF50A0A-C1A4-4AEF-9C93-EB3FDBC70A96}" type="presParOf" srcId="{DB018440-1A53-477C-9661-D8CA9DE2361E}" destId="{E01DAEC2-FF16-4060-8835-D81F1C51D2E1}" srcOrd="0" destOrd="0" presId="urn:microsoft.com/office/officeart/2005/8/layout/bProcess3"/>
    <dgm:cxn modelId="{5B4117AE-F53F-4490-8AA7-4067027C5035}" type="presParOf" srcId="{BE1E67D8-FC15-4E7D-AB6C-93A8F908DEED}" destId="{996FC966-3C9E-4BBD-8FD7-20177D988708}" srcOrd="6" destOrd="0" presId="urn:microsoft.com/office/officeart/2005/8/layout/bProcess3"/>
    <dgm:cxn modelId="{7E3413C0-B2A9-4B3F-8C86-BE8C29B70926}" type="presParOf" srcId="{BE1E67D8-FC15-4E7D-AB6C-93A8F908DEED}" destId="{D0DB4A44-B644-438C-BAD9-D235D3AD723B}" srcOrd="7" destOrd="0" presId="urn:microsoft.com/office/officeart/2005/8/layout/bProcess3"/>
    <dgm:cxn modelId="{D0812FE6-9887-4B92-A1E6-EEB893CE90AB}" type="presParOf" srcId="{D0DB4A44-B644-438C-BAD9-D235D3AD723B}" destId="{49887D9E-0758-47ED-9B04-2AF2A5BF7AF3}" srcOrd="0" destOrd="0" presId="urn:microsoft.com/office/officeart/2005/8/layout/bProcess3"/>
    <dgm:cxn modelId="{96244CEC-FC53-4C14-BDEA-3F9D4C563523}" type="presParOf" srcId="{BE1E67D8-FC15-4E7D-AB6C-93A8F908DEED}" destId="{750C5AAE-35C4-427D-969D-DF10D2F48DBA}"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54A069B-193B-4052-92E2-62C2FAAD037C}" type="doc">
      <dgm:prSet loTypeId="urn:microsoft.com/office/officeart/2005/8/layout/vProcess5" loCatId="process" qsTypeId="urn:microsoft.com/office/officeart/2005/8/quickstyle/3d2" qsCatId="3D" csTypeId="urn:microsoft.com/office/officeart/2005/8/colors/accent1_2" csCatId="accent1" phldr="1"/>
      <dgm:spPr/>
      <dgm:t>
        <a:bodyPr/>
        <a:lstStyle/>
        <a:p>
          <a:endParaRPr lang="tr-TR"/>
        </a:p>
      </dgm:t>
    </dgm:pt>
    <dgm:pt modelId="{E9A84ADD-0CC5-48BF-B178-70AC3407B4DA}">
      <dgm:prSet/>
      <dgm:spPr/>
      <dgm:t>
        <a:bodyPr/>
        <a:lstStyle/>
        <a:p>
          <a:r>
            <a:rPr lang="tr-TR" dirty="0" smtClean="0"/>
            <a:t>Yedek Salonda sınava alınacak öğrenci olması durumunda, sınav süresinin ve varsa sınav tedbir hizmetinin tespiti için bu öğrencilere ait sınav giriş belgelerini, e-Okul sisteminde açılacak olan “Yedek Salonda Sınava Girecek Öğrencilerin Sınavla Öğrenci Alacak Ortaöğretim Kurumlarına İlişkin Merkezi Sınav Giriş Belgesi” raporundan alarak salon görevlilerine verir</a:t>
          </a:r>
          <a:endParaRPr lang="tr-TR" dirty="0"/>
        </a:p>
      </dgm:t>
    </dgm:pt>
    <dgm:pt modelId="{E1946111-7F1B-4C88-8FCD-F2C289DB23D7}" type="parTrans" cxnId="{835890F9-1F49-4647-91FC-FB72120BD2FD}">
      <dgm:prSet/>
      <dgm:spPr/>
      <dgm:t>
        <a:bodyPr/>
        <a:lstStyle/>
        <a:p>
          <a:endParaRPr lang="tr-TR"/>
        </a:p>
      </dgm:t>
    </dgm:pt>
    <dgm:pt modelId="{15306AA0-2B6F-4203-8389-9AE4C2F2E803}" type="sibTrans" cxnId="{835890F9-1F49-4647-91FC-FB72120BD2FD}">
      <dgm:prSet/>
      <dgm:spPr/>
      <dgm:t>
        <a:bodyPr/>
        <a:lstStyle/>
        <a:p>
          <a:endParaRPr lang="tr-TR"/>
        </a:p>
      </dgm:t>
    </dgm:pt>
    <dgm:pt modelId="{3C964846-68CE-46F1-BE01-AA0961119BC2}">
      <dgm:prSet/>
      <dgm:spPr/>
      <dgm:t>
        <a:bodyPr/>
        <a:lstStyle/>
        <a:p>
          <a:r>
            <a:rPr lang="tr-TR" dirty="0" smtClean="0"/>
            <a:t>Sınav sırasında gerekmedikçe yedek sınav paketini kesinlikle açmaz ve yedek sınav paketini Bina Sınav Komisyonunun bulunduğu yerde muhafaza eder. Bina Sınav Komisyonu tarafından zaruri durumlarda açılacak yedek paketi için tutanak düzenler. Düzenlenecek tutanakta; bina bilgileri, açılan yedek sınav paketinin açılış saati, paketin açılma nedeni ve kaç adet sınav evrakı kullanıldığı açıkça belirtilir. Bina Sınav Komisyonu tarafından imza altına alınan tutanak, kullanılan ve kullanılmayan sınav evrakı ile birlikte yedek sınav evrakı dönüş zarfına konulur</a:t>
          </a:r>
          <a:endParaRPr lang="tr-TR" dirty="0"/>
        </a:p>
      </dgm:t>
    </dgm:pt>
    <dgm:pt modelId="{25B01C50-EB0F-453F-8274-0B918779EDB1}" type="parTrans" cxnId="{AB9E9C07-D98A-4645-88CB-D42589666327}">
      <dgm:prSet/>
      <dgm:spPr/>
      <dgm:t>
        <a:bodyPr/>
        <a:lstStyle/>
        <a:p>
          <a:endParaRPr lang="tr-TR"/>
        </a:p>
      </dgm:t>
    </dgm:pt>
    <dgm:pt modelId="{1D4DD39B-9221-442C-89C5-4FC31F1A9CCC}" type="sibTrans" cxnId="{AB9E9C07-D98A-4645-88CB-D42589666327}">
      <dgm:prSet/>
      <dgm:spPr/>
      <dgm:t>
        <a:bodyPr/>
        <a:lstStyle/>
        <a:p>
          <a:endParaRPr lang="tr-TR"/>
        </a:p>
      </dgm:t>
    </dgm:pt>
    <dgm:pt modelId="{D11CD6DD-7AF2-4D54-B8FB-A9DAC4CAC628}" type="pres">
      <dgm:prSet presAssocID="{254A069B-193B-4052-92E2-62C2FAAD037C}" presName="outerComposite" presStyleCnt="0">
        <dgm:presLayoutVars>
          <dgm:chMax val="5"/>
          <dgm:dir/>
          <dgm:resizeHandles val="exact"/>
        </dgm:presLayoutVars>
      </dgm:prSet>
      <dgm:spPr/>
      <dgm:t>
        <a:bodyPr/>
        <a:lstStyle/>
        <a:p>
          <a:endParaRPr lang="tr-TR"/>
        </a:p>
      </dgm:t>
    </dgm:pt>
    <dgm:pt modelId="{0837B714-0659-4BF0-B24F-7C4DF0487D08}" type="pres">
      <dgm:prSet presAssocID="{254A069B-193B-4052-92E2-62C2FAAD037C}" presName="dummyMaxCanvas" presStyleCnt="0">
        <dgm:presLayoutVars/>
      </dgm:prSet>
      <dgm:spPr/>
    </dgm:pt>
    <dgm:pt modelId="{D885969A-24CA-47FF-807B-B75A76D902CA}" type="pres">
      <dgm:prSet presAssocID="{254A069B-193B-4052-92E2-62C2FAAD037C}" presName="TwoNodes_1" presStyleLbl="node1" presStyleIdx="0" presStyleCnt="2">
        <dgm:presLayoutVars>
          <dgm:bulletEnabled val="1"/>
        </dgm:presLayoutVars>
      </dgm:prSet>
      <dgm:spPr/>
      <dgm:t>
        <a:bodyPr/>
        <a:lstStyle/>
        <a:p>
          <a:endParaRPr lang="tr-TR"/>
        </a:p>
      </dgm:t>
    </dgm:pt>
    <dgm:pt modelId="{BFF3BEBB-6452-423A-8B21-C45B3EB67E56}" type="pres">
      <dgm:prSet presAssocID="{254A069B-193B-4052-92E2-62C2FAAD037C}" presName="TwoNodes_2" presStyleLbl="node1" presStyleIdx="1" presStyleCnt="2">
        <dgm:presLayoutVars>
          <dgm:bulletEnabled val="1"/>
        </dgm:presLayoutVars>
      </dgm:prSet>
      <dgm:spPr/>
      <dgm:t>
        <a:bodyPr/>
        <a:lstStyle/>
        <a:p>
          <a:endParaRPr lang="tr-TR"/>
        </a:p>
      </dgm:t>
    </dgm:pt>
    <dgm:pt modelId="{5F041EBD-63ED-4D20-82AB-60D9853B9F68}" type="pres">
      <dgm:prSet presAssocID="{254A069B-193B-4052-92E2-62C2FAAD037C}" presName="TwoConn_1-2" presStyleLbl="fgAccFollowNode1" presStyleIdx="0" presStyleCnt="1">
        <dgm:presLayoutVars>
          <dgm:bulletEnabled val="1"/>
        </dgm:presLayoutVars>
      </dgm:prSet>
      <dgm:spPr/>
      <dgm:t>
        <a:bodyPr/>
        <a:lstStyle/>
        <a:p>
          <a:endParaRPr lang="tr-TR"/>
        </a:p>
      </dgm:t>
    </dgm:pt>
    <dgm:pt modelId="{1085F48E-BD26-4D35-8FE8-058ED7D1FB61}" type="pres">
      <dgm:prSet presAssocID="{254A069B-193B-4052-92E2-62C2FAAD037C}" presName="TwoNodes_1_text" presStyleLbl="node1" presStyleIdx="1" presStyleCnt="2">
        <dgm:presLayoutVars>
          <dgm:bulletEnabled val="1"/>
        </dgm:presLayoutVars>
      </dgm:prSet>
      <dgm:spPr/>
      <dgm:t>
        <a:bodyPr/>
        <a:lstStyle/>
        <a:p>
          <a:endParaRPr lang="tr-TR"/>
        </a:p>
      </dgm:t>
    </dgm:pt>
    <dgm:pt modelId="{02079C09-83E9-498F-A93B-5611D6B20831}" type="pres">
      <dgm:prSet presAssocID="{254A069B-193B-4052-92E2-62C2FAAD037C}" presName="TwoNodes_2_text" presStyleLbl="node1" presStyleIdx="1" presStyleCnt="2">
        <dgm:presLayoutVars>
          <dgm:bulletEnabled val="1"/>
        </dgm:presLayoutVars>
      </dgm:prSet>
      <dgm:spPr/>
      <dgm:t>
        <a:bodyPr/>
        <a:lstStyle/>
        <a:p>
          <a:endParaRPr lang="tr-TR"/>
        </a:p>
      </dgm:t>
    </dgm:pt>
  </dgm:ptLst>
  <dgm:cxnLst>
    <dgm:cxn modelId="{3A2E5591-2E91-4175-96BD-EA1B1324FE1E}" type="presOf" srcId="{E9A84ADD-0CC5-48BF-B178-70AC3407B4DA}" destId="{1085F48E-BD26-4D35-8FE8-058ED7D1FB61}" srcOrd="1" destOrd="0" presId="urn:microsoft.com/office/officeart/2005/8/layout/vProcess5"/>
    <dgm:cxn modelId="{067F4019-C874-4341-B98B-5E2B35636CB4}" type="presOf" srcId="{E9A84ADD-0CC5-48BF-B178-70AC3407B4DA}" destId="{D885969A-24CA-47FF-807B-B75A76D902CA}" srcOrd="0" destOrd="0" presId="urn:microsoft.com/office/officeart/2005/8/layout/vProcess5"/>
    <dgm:cxn modelId="{AB9E9C07-D98A-4645-88CB-D42589666327}" srcId="{254A069B-193B-4052-92E2-62C2FAAD037C}" destId="{3C964846-68CE-46F1-BE01-AA0961119BC2}" srcOrd="1" destOrd="0" parTransId="{25B01C50-EB0F-453F-8274-0B918779EDB1}" sibTransId="{1D4DD39B-9221-442C-89C5-4FC31F1A9CCC}"/>
    <dgm:cxn modelId="{BC74EBF6-A029-4799-AEDE-D99E324A5DC8}" type="presOf" srcId="{3C964846-68CE-46F1-BE01-AA0961119BC2}" destId="{02079C09-83E9-498F-A93B-5611D6B20831}" srcOrd="1" destOrd="0" presId="urn:microsoft.com/office/officeart/2005/8/layout/vProcess5"/>
    <dgm:cxn modelId="{0FA0886F-A037-4971-A743-08A4D5075549}" type="presOf" srcId="{3C964846-68CE-46F1-BE01-AA0961119BC2}" destId="{BFF3BEBB-6452-423A-8B21-C45B3EB67E56}" srcOrd="0" destOrd="0" presId="urn:microsoft.com/office/officeart/2005/8/layout/vProcess5"/>
    <dgm:cxn modelId="{E0083CE5-8404-4B17-8B05-50E3E72347D5}" type="presOf" srcId="{15306AA0-2B6F-4203-8389-9AE4C2F2E803}" destId="{5F041EBD-63ED-4D20-82AB-60D9853B9F68}" srcOrd="0" destOrd="0" presId="urn:microsoft.com/office/officeart/2005/8/layout/vProcess5"/>
    <dgm:cxn modelId="{E85F44A8-0992-4B1C-9B87-7713ED606833}" type="presOf" srcId="{254A069B-193B-4052-92E2-62C2FAAD037C}" destId="{D11CD6DD-7AF2-4D54-B8FB-A9DAC4CAC628}" srcOrd="0" destOrd="0" presId="urn:microsoft.com/office/officeart/2005/8/layout/vProcess5"/>
    <dgm:cxn modelId="{835890F9-1F49-4647-91FC-FB72120BD2FD}" srcId="{254A069B-193B-4052-92E2-62C2FAAD037C}" destId="{E9A84ADD-0CC5-48BF-B178-70AC3407B4DA}" srcOrd="0" destOrd="0" parTransId="{E1946111-7F1B-4C88-8FCD-F2C289DB23D7}" sibTransId="{15306AA0-2B6F-4203-8389-9AE4C2F2E803}"/>
    <dgm:cxn modelId="{F97DB508-AD61-48AB-AEC9-DF20F48BCE09}" type="presParOf" srcId="{D11CD6DD-7AF2-4D54-B8FB-A9DAC4CAC628}" destId="{0837B714-0659-4BF0-B24F-7C4DF0487D08}" srcOrd="0" destOrd="0" presId="urn:microsoft.com/office/officeart/2005/8/layout/vProcess5"/>
    <dgm:cxn modelId="{F80651B3-7282-4E25-B072-941BDCD451F3}" type="presParOf" srcId="{D11CD6DD-7AF2-4D54-B8FB-A9DAC4CAC628}" destId="{D885969A-24CA-47FF-807B-B75A76D902CA}" srcOrd="1" destOrd="0" presId="urn:microsoft.com/office/officeart/2005/8/layout/vProcess5"/>
    <dgm:cxn modelId="{61594A84-DAF0-4E01-9ECE-8F09B7BCF455}" type="presParOf" srcId="{D11CD6DD-7AF2-4D54-B8FB-A9DAC4CAC628}" destId="{BFF3BEBB-6452-423A-8B21-C45B3EB67E56}" srcOrd="2" destOrd="0" presId="urn:microsoft.com/office/officeart/2005/8/layout/vProcess5"/>
    <dgm:cxn modelId="{11F75B4C-7A0D-4AA1-A195-434BB0D9EBCB}" type="presParOf" srcId="{D11CD6DD-7AF2-4D54-B8FB-A9DAC4CAC628}" destId="{5F041EBD-63ED-4D20-82AB-60D9853B9F68}" srcOrd="3" destOrd="0" presId="urn:microsoft.com/office/officeart/2005/8/layout/vProcess5"/>
    <dgm:cxn modelId="{A60A45D3-DE03-4D61-8A70-40D773EEB737}" type="presParOf" srcId="{D11CD6DD-7AF2-4D54-B8FB-A9DAC4CAC628}" destId="{1085F48E-BD26-4D35-8FE8-058ED7D1FB61}" srcOrd="4" destOrd="0" presId="urn:microsoft.com/office/officeart/2005/8/layout/vProcess5"/>
    <dgm:cxn modelId="{A3B6782B-ED4F-4252-BD71-E0C49D98E21F}" type="presParOf" srcId="{D11CD6DD-7AF2-4D54-B8FB-A9DAC4CAC628}" destId="{02079C09-83E9-498F-A93B-5611D6B20831}"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54A069B-193B-4052-92E2-62C2FAAD037C}" type="doc">
      <dgm:prSet loTypeId="urn:microsoft.com/office/officeart/2005/8/layout/bProcess3" loCatId="process" qsTypeId="urn:microsoft.com/office/officeart/2005/8/quickstyle/3d2" qsCatId="3D" csTypeId="urn:microsoft.com/office/officeart/2005/8/colors/accent1_2" csCatId="accent1" phldr="1"/>
      <dgm:spPr/>
      <dgm:t>
        <a:bodyPr/>
        <a:lstStyle/>
        <a:p>
          <a:endParaRPr lang="tr-TR"/>
        </a:p>
      </dgm:t>
    </dgm:pt>
    <dgm:pt modelId="{8CECA43B-5922-4C87-8417-70EDFED1D93F}">
      <dgm:prSet/>
      <dgm:spPr/>
      <dgm:t>
        <a:bodyPr/>
        <a:lstStyle/>
        <a:p>
          <a:r>
            <a:rPr lang="tr-TR" dirty="0" smtClean="0"/>
            <a:t>Sınav sırasında, sınavın akışını bozmayacak şekilde salon görevlilerini kontrol eder, gerektiğinde uyarır, sınavın sorunsuz yapılmasını sağlar.</a:t>
          </a:r>
          <a:endParaRPr lang="tr-TR" dirty="0"/>
        </a:p>
      </dgm:t>
    </dgm:pt>
    <dgm:pt modelId="{555C8CC3-3BA8-4F7F-BA52-86410A190B2A}" type="parTrans" cxnId="{2F4F9976-17E6-4A26-A3D0-1ECA049FF690}">
      <dgm:prSet/>
      <dgm:spPr/>
      <dgm:t>
        <a:bodyPr/>
        <a:lstStyle/>
        <a:p>
          <a:endParaRPr lang="tr-TR"/>
        </a:p>
      </dgm:t>
    </dgm:pt>
    <dgm:pt modelId="{BA0319B9-2FF4-40AA-93FD-AA766FE15775}" type="sibTrans" cxnId="{2F4F9976-17E6-4A26-A3D0-1ECA049FF690}">
      <dgm:prSet/>
      <dgm:spPr/>
      <dgm:t>
        <a:bodyPr/>
        <a:lstStyle/>
        <a:p>
          <a:endParaRPr lang="tr-TR"/>
        </a:p>
      </dgm:t>
    </dgm:pt>
    <dgm:pt modelId="{B04D6490-0982-4926-A657-84F2B76608D8}">
      <dgm:prSet/>
      <dgm:spPr/>
      <dgm:t>
        <a:bodyPr/>
        <a:lstStyle/>
        <a:p>
          <a:r>
            <a:rPr lang="tr-TR" dirty="0" smtClean="0"/>
            <a:t>Sınav bittikten sonra, salon başkanları tarafından getirilen ve içinde cevap kâğıtları, salon aday yoklama listeleri ve varsa diğer evrakın (tutanak vb.) bulunduğu ağzı kapatılmış sınav evrakı dönüş zarfı ile soru kitapçıklarını imza karşılığı teslim alır. (Soru kitapçıkları sınav evrakı dönüş zarfına konulmayacaktır.)</a:t>
          </a:r>
          <a:endParaRPr lang="tr-TR" dirty="0"/>
        </a:p>
      </dgm:t>
    </dgm:pt>
    <dgm:pt modelId="{B5B5C310-2389-4CB6-8139-B4A39348B0F3}" type="parTrans" cxnId="{AF0F912D-923F-4320-9B61-A622D189F052}">
      <dgm:prSet/>
      <dgm:spPr/>
      <dgm:t>
        <a:bodyPr/>
        <a:lstStyle/>
        <a:p>
          <a:endParaRPr lang="tr-TR"/>
        </a:p>
      </dgm:t>
    </dgm:pt>
    <dgm:pt modelId="{914DE43E-9E82-4569-99D8-62080954220D}" type="sibTrans" cxnId="{AF0F912D-923F-4320-9B61-A622D189F052}">
      <dgm:prSet/>
      <dgm:spPr/>
      <dgm:t>
        <a:bodyPr/>
        <a:lstStyle/>
        <a:p>
          <a:endParaRPr lang="tr-TR"/>
        </a:p>
      </dgm:t>
    </dgm:pt>
    <dgm:pt modelId="{0565BBC9-8DF9-421D-9393-359E01146B45}">
      <dgm:prSet/>
      <dgm:spPr/>
      <dgm:t>
        <a:bodyPr/>
        <a:lstStyle/>
        <a:p>
          <a:r>
            <a:rPr lang="tr-TR" dirty="0" smtClean="0"/>
            <a:t>Sınav evrakı dönüş zarflarını salon sıralı olarak ait oldukları sınav kutularına/çantalarına koyarak seri numaralı güvenlik kilidi ile kilitleyip il/ilçe sınav evrakı nakil koruma görevlilerine tutanakla teslim eder</a:t>
          </a:r>
          <a:endParaRPr lang="tr-TR" dirty="0"/>
        </a:p>
      </dgm:t>
    </dgm:pt>
    <dgm:pt modelId="{F168771D-3C4D-44D5-BC55-D52E42AF80FC}" type="parTrans" cxnId="{C712AD32-43B0-4657-8FB8-F46682800EC4}">
      <dgm:prSet/>
      <dgm:spPr/>
      <dgm:t>
        <a:bodyPr/>
        <a:lstStyle/>
        <a:p>
          <a:endParaRPr lang="tr-TR"/>
        </a:p>
      </dgm:t>
    </dgm:pt>
    <dgm:pt modelId="{E884898B-A632-4972-9FAF-A020A4B88150}" type="sibTrans" cxnId="{C712AD32-43B0-4657-8FB8-F46682800EC4}">
      <dgm:prSet/>
      <dgm:spPr/>
      <dgm:t>
        <a:bodyPr/>
        <a:lstStyle/>
        <a:p>
          <a:endParaRPr lang="tr-TR"/>
        </a:p>
      </dgm:t>
    </dgm:pt>
    <dgm:pt modelId="{851918F8-40B5-4CCD-8ABA-0824EFF038DC}">
      <dgm:prSet/>
      <dgm:spPr/>
      <dgm:t>
        <a:bodyPr/>
        <a:lstStyle/>
        <a:p>
          <a:r>
            <a:rPr lang="tr-TR" smtClean="0"/>
            <a:t>EK-1 COVİD-19 Önlemleri kapsamında ilgilileri bilgilendirir ve gerekli tedbirleri alır</a:t>
          </a:r>
          <a:endParaRPr lang="tr-TR" dirty="0"/>
        </a:p>
      </dgm:t>
    </dgm:pt>
    <dgm:pt modelId="{77F29506-3691-4DBC-85F6-74B7F92EFEDB}" type="parTrans" cxnId="{79CD0334-025F-445C-91C6-A005B8EA1180}">
      <dgm:prSet/>
      <dgm:spPr/>
      <dgm:t>
        <a:bodyPr/>
        <a:lstStyle/>
        <a:p>
          <a:endParaRPr lang="tr-TR"/>
        </a:p>
      </dgm:t>
    </dgm:pt>
    <dgm:pt modelId="{148BEED5-14EF-4F0C-A78D-96BE2E6BA785}" type="sibTrans" cxnId="{79CD0334-025F-445C-91C6-A005B8EA1180}">
      <dgm:prSet/>
      <dgm:spPr/>
      <dgm:t>
        <a:bodyPr/>
        <a:lstStyle/>
        <a:p>
          <a:endParaRPr lang="tr-TR"/>
        </a:p>
      </dgm:t>
    </dgm:pt>
    <dgm:pt modelId="{BE1E67D8-FC15-4E7D-AB6C-93A8F908DEED}" type="pres">
      <dgm:prSet presAssocID="{254A069B-193B-4052-92E2-62C2FAAD037C}" presName="Name0" presStyleCnt="0">
        <dgm:presLayoutVars>
          <dgm:dir/>
          <dgm:resizeHandles val="exact"/>
        </dgm:presLayoutVars>
      </dgm:prSet>
      <dgm:spPr/>
      <dgm:t>
        <a:bodyPr/>
        <a:lstStyle/>
        <a:p>
          <a:endParaRPr lang="tr-TR"/>
        </a:p>
      </dgm:t>
    </dgm:pt>
    <dgm:pt modelId="{7634CD2F-F8AE-4AEE-8A09-EE8910CA1E6C}" type="pres">
      <dgm:prSet presAssocID="{8CECA43B-5922-4C87-8417-70EDFED1D93F}" presName="node" presStyleLbl="node1" presStyleIdx="0" presStyleCnt="4">
        <dgm:presLayoutVars>
          <dgm:bulletEnabled val="1"/>
        </dgm:presLayoutVars>
      </dgm:prSet>
      <dgm:spPr/>
      <dgm:t>
        <a:bodyPr/>
        <a:lstStyle/>
        <a:p>
          <a:endParaRPr lang="tr-TR"/>
        </a:p>
      </dgm:t>
    </dgm:pt>
    <dgm:pt modelId="{0C7BA901-D6D7-48A3-8A57-37BA7180C3C6}" type="pres">
      <dgm:prSet presAssocID="{BA0319B9-2FF4-40AA-93FD-AA766FE15775}" presName="sibTrans" presStyleLbl="sibTrans1D1" presStyleIdx="0" presStyleCnt="3"/>
      <dgm:spPr/>
      <dgm:t>
        <a:bodyPr/>
        <a:lstStyle/>
        <a:p>
          <a:endParaRPr lang="tr-TR"/>
        </a:p>
      </dgm:t>
    </dgm:pt>
    <dgm:pt modelId="{140DAC0B-ED36-47A4-AF22-BBA07BDD4EEC}" type="pres">
      <dgm:prSet presAssocID="{BA0319B9-2FF4-40AA-93FD-AA766FE15775}" presName="connectorText" presStyleLbl="sibTrans1D1" presStyleIdx="0" presStyleCnt="3"/>
      <dgm:spPr/>
      <dgm:t>
        <a:bodyPr/>
        <a:lstStyle/>
        <a:p>
          <a:endParaRPr lang="tr-TR"/>
        </a:p>
      </dgm:t>
    </dgm:pt>
    <dgm:pt modelId="{943A778B-AF12-488F-A8FF-FBDAF5805B25}" type="pres">
      <dgm:prSet presAssocID="{B04D6490-0982-4926-A657-84F2B76608D8}" presName="node" presStyleLbl="node1" presStyleIdx="1" presStyleCnt="4">
        <dgm:presLayoutVars>
          <dgm:bulletEnabled val="1"/>
        </dgm:presLayoutVars>
      </dgm:prSet>
      <dgm:spPr/>
      <dgm:t>
        <a:bodyPr/>
        <a:lstStyle/>
        <a:p>
          <a:endParaRPr lang="tr-TR"/>
        </a:p>
      </dgm:t>
    </dgm:pt>
    <dgm:pt modelId="{19E5F64B-7CB8-48F3-B4EF-D1698A802264}" type="pres">
      <dgm:prSet presAssocID="{914DE43E-9E82-4569-99D8-62080954220D}" presName="sibTrans" presStyleLbl="sibTrans1D1" presStyleIdx="1" presStyleCnt="3"/>
      <dgm:spPr/>
      <dgm:t>
        <a:bodyPr/>
        <a:lstStyle/>
        <a:p>
          <a:endParaRPr lang="tr-TR"/>
        </a:p>
      </dgm:t>
    </dgm:pt>
    <dgm:pt modelId="{49CDB1B7-D691-482A-A412-577345AA5C75}" type="pres">
      <dgm:prSet presAssocID="{914DE43E-9E82-4569-99D8-62080954220D}" presName="connectorText" presStyleLbl="sibTrans1D1" presStyleIdx="1" presStyleCnt="3"/>
      <dgm:spPr/>
      <dgm:t>
        <a:bodyPr/>
        <a:lstStyle/>
        <a:p>
          <a:endParaRPr lang="tr-TR"/>
        </a:p>
      </dgm:t>
    </dgm:pt>
    <dgm:pt modelId="{3526C263-AF03-41A8-93E5-199BF5E53A72}" type="pres">
      <dgm:prSet presAssocID="{0565BBC9-8DF9-421D-9393-359E01146B45}" presName="node" presStyleLbl="node1" presStyleIdx="2" presStyleCnt="4">
        <dgm:presLayoutVars>
          <dgm:bulletEnabled val="1"/>
        </dgm:presLayoutVars>
      </dgm:prSet>
      <dgm:spPr/>
      <dgm:t>
        <a:bodyPr/>
        <a:lstStyle/>
        <a:p>
          <a:endParaRPr lang="tr-TR"/>
        </a:p>
      </dgm:t>
    </dgm:pt>
    <dgm:pt modelId="{53339619-E06F-4CDC-B606-71B4CA41C7A1}" type="pres">
      <dgm:prSet presAssocID="{E884898B-A632-4972-9FAF-A020A4B88150}" presName="sibTrans" presStyleLbl="sibTrans1D1" presStyleIdx="2" presStyleCnt="3"/>
      <dgm:spPr/>
      <dgm:t>
        <a:bodyPr/>
        <a:lstStyle/>
        <a:p>
          <a:endParaRPr lang="tr-TR"/>
        </a:p>
      </dgm:t>
    </dgm:pt>
    <dgm:pt modelId="{88DCA7A6-F61D-4F61-B1A5-3C47F9787C49}" type="pres">
      <dgm:prSet presAssocID="{E884898B-A632-4972-9FAF-A020A4B88150}" presName="connectorText" presStyleLbl="sibTrans1D1" presStyleIdx="2" presStyleCnt="3"/>
      <dgm:spPr/>
      <dgm:t>
        <a:bodyPr/>
        <a:lstStyle/>
        <a:p>
          <a:endParaRPr lang="tr-TR"/>
        </a:p>
      </dgm:t>
    </dgm:pt>
    <dgm:pt modelId="{50C6B752-EB0B-42DA-AA3F-BD2C56690E73}" type="pres">
      <dgm:prSet presAssocID="{851918F8-40B5-4CCD-8ABA-0824EFF038DC}" presName="node" presStyleLbl="node1" presStyleIdx="3" presStyleCnt="4">
        <dgm:presLayoutVars>
          <dgm:bulletEnabled val="1"/>
        </dgm:presLayoutVars>
      </dgm:prSet>
      <dgm:spPr/>
      <dgm:t>
        <a:bodyPr/>
        <a:lstStyle/>
        <a:p>
          <a:endParaRPr lang="tr-TR"/>
        </a:p>
      </dgm:t>
    </dgm:pt>
  </dgm:ptLst>
  <dgm:cxnLst>
    <dgm:cxn modelId="{CC7C5DA2-59B2-4932-B878-EE9BFD3E97E9}" type="presOf" srcId="{8CECA43B-5922-4C87-8417-70EDFED1D93F}" destId="{7634CD2F-F8AE-4AEE-8A09-EE8910CA1E6C}" srcOrd="0" destOrd="0" presId="urn:microsoft.com/office/officeart/2005/8/layout/bProcess3"/>
    <dgm:cxn modelId="{AF0F912D-923F-4320-9B61-A622D189F052}" srcId="{254A069B-193B-4052-92E2-62C2FAAD037C}" destId="{B04D6490-0982-4926-A657-84F2B76608D8}" srcOrd="1" destOrd="0" parTransId="{B5B5C310-2389-4CB6-8139-B4A39348B0F3}" sibTransId="{914DE43E-9E82-4569-99D8-62080954220D}"/>
    <dgm:cxn modelId="{E54D161D-93D3-4EA9-AD35-DA9FCD7AD9ED}" type="presOf" srcId="{254A069B-193B-4052-92E2-62C2FAAD037C}" destId="{BE1E67D8-FC15-4E7D-AB6C-93A8F908DEED}" srcOrd="0" destOrd="0" presId="urn:microsoft.com/office/officeart/2005/8/layout/bProcess3"/>
    <dgm:cxn modelId="{2F4F9976-17E6-4A26-A3D0-1ECA049FF690}" srcId="{254A069B-193B-4052-92E2-62C2FAAD037C}" destId="{8CECA43B-5922-4C87-8417-70EDFED1D93F}" srcOrd="0" destOrd="0" parTransId="{555C8CC3-3BA8-4F7F-BA52-86410A190B2A}" sibTransId="{BA0319B9-2FF4-40AA-93FD-AA766FE15775}"/>
    <dgm:cxn modelId="{C50C527A-9460-4F9E-9B9E-7D0DC9798F78}" type="presOf" srcId="{BA0319B9-2FF4-40AA-93FD-AA766FE15775}" destId="{0C7BA901-D6D7-48A3-8A57-37BA7180C3C6}" srcOrd="0" destOrd="0" presId="urn:microsoft.com/office/officeart/2005/8/layout/bProcess3"/>
    <dgm:cxn modelId="{33903A62-2065-4F9A-882C-54CD362A0F6F}" type="presOf" srcId="{851918F8-40B5-4CCD-8ABA-0824EFF038DC}" destId="{50C6B752-EB0B-42DA-AA3F-BD2C56690E73}" srcOrd="0" destOrd="0" presId="urn:microsoft.com/office/officeart/2005/8/layout/bProcess3"/>
    <dgm:cxn modelId="{2978A8CE-B1B8-4929-9719-7F42E703A571}" type="presOf" srcId="{B04D6490-0982-4926-A657-84F2B76608D8}" destId="{943A778B-AF12-488F-A8FF-FBDAF5805B25}" srcOrd="0" destOrd="0" presId="urn:microsoft.com/office/officeart/2005/8/layout/bProcess3"/>
    <dgm:cxn modelId="{19DA4967-10A5-4126-9399-521B1B5EFCEB}" type="presOf" srcId="{914DE43E-9E82-4569-99D8-62080954220D}" destId="{49CDB1B7-D691-482A-A412-577345AA5C75}" srcOrd="1" destOrd="0" presId="urn:microsoft.com/office/officeart/2005/8/layout/bProcess3"/>
    <dgm:cxn modelId="{79CD0334-025F-445C-91C6-A005B8EA1180}" srcId="{254A069B-193B-4052-92E2-62C2FAAD037C}" destId="{851918F8-40B5-4CCD-8ABA-0824EFF038DC}" srcOrd="3" destOrd="0" parTransId="{77F29506-3691-4DBC-85F6-74B7F92EFEDB}" sibTransId="{148BEED5-14EF-4F0C-A78D-96BE2E6BA785}"/>
    <dgm:cxn modelId="{A7DFA925-16FC-406B-A08D-FEEDC47B85E9}" type="presOf" srcId="{0565BBC9-8DF9-421D-9393-359E01146B45}" destId="{3526C263-AF03-41A8-93E5-199BF5E53A72}" srcOrd="0" destOrd="0" presId="urn:microsoft.com/office/officeart/2005/8/layout/bProcess3"/>
    <dgm:cxn modelId="{22031B56-78DC-4ABF-A19C-0248836CA163}" type="presOf" srcId="{E884898B-A632-4972-9FAF-A020A4B88150}" destId="{88DCA7A6-F61D-4F61-B1A5-3C47F9787C49}" srcOrd="1" destOrd="0" presId="urn:microsoft.com/office/officeart/2005/8/layout/bProcess3"/>
    <dgm:cxn modelId="{62C9D2AC-7AE6-4FD6-A633-8015CBFE8837}" type="presOf" srcId="{BA0319B9-2FF4-40AA-93FD-AA766FE15775}" destId="{140DAC0B-ED36-47A4-AF22-BBA07BDD4EEC}" srcOrd="1" destOrd="0" presId="urn:microsoft.com/office/officeart/2005/8/layout/bProcess3"/>
    <dgm:cxn modelId="{C712AD32-43B0-4657-8FB8-F46682800EC4}" srcId="{254A069B-193B-4052-92E2-62C2FAAD037C}" destId="{0565BBC9-8DF9-421D-9393-359E01146B45}" srcOrd="2" destOrd="0" parTransId="{F168771D-3C4D-44D5-BC55-D52E42AF80FC}" sibTransId="{E884898B-A632-4972-9FAF-A020A4B88150}"/>
    <dgm:cxn modelId="{C8FB27C0-18C1-46A8-A60B-133BEE5FC623}" type="presOf" srcId="{914DE43E-9E82-4569-99D8-62080954220D}" destId="{19E5F64B-7CB8-48F3-B4EF-D1698A802264}" srcOrd="0" destOrd="0" presId="urn:microsoft.com/office/officeart/2005/8/layout/bProcess3"/>
    <dgm:cxn modelId="{2A24F26D-4274-44A1-9A80-A87FE6BEC6DB}" type="presOf" srcId="{E884898B-A632-4972-9FAF-A020A4B88150}" destId="{53339619-E06F-4CDC-B606-71B4CA41C7A1}" srcOrd="0" destOrd="0" presId="urn:microsoft.com/office/officeart/2005/8/layout/bProcess3"/>
    <dgm:cxn modelId="{4880093B-F6D8-42D7-BB29-ECAA4F543D64}" type="presParOf" srcId="{BE1E67D8-FC15-4E7D-AB6C-93A8F908DEED}" destId="{7634CD2F-F8AE-4AEE-8A09-EE8910CA1E6C}" srcOrd="0" destOrd="0" presId="urn:microsoft.com/office/officeart/2005/8/layout/bProcess3"/>
    <dgm:cxn modelId="{451D6060-57DF-49DF-853D-7C0C1881F186}" type="presParOf" srcId="{BE1E67D8-FC15-4E7D-AB6C-93A8F908DEED}" destId="{0C7BA901-D6D7-48A3-8A57-37BA7180C3C6}" srcOrd="1" destOrd="0" presId="urn:microsoft.com/office/officeart/2005/8/layout/bProcess3"/>
    <dgm:cxn modelId="{422DC04A-1362-47A3-80BD-FB5F79399D52}" type="presParOf" srcId="{0C7BA901-D6D7-48A3-8A57-37BA7180C3C6}" destId="{140DAC0B-ED36-47A4-AF22-BBA07BDD4EEC}" srcOrd="0" destOrd="0" presId="urn:microsoft.com/office/officeart/2005/8/layout/bProcess3"/>
    <dgm:cxn modelId="{E438A893-2986-4F33-A995-EC46A061052A}" type="presParOf" srcId="{BE1E67D8-FC15-4E7D-AB6C-93A8F908DEED}" destId="{943A778B-AF12-488F-A8FF-FBDAF5805B25}" srcOrd="2" destOrd="0" presId="urn:microsoft.com/office/officeart/2005/8/layout/bProcess3"/>
    <dgm:cxn modelId="{4C8FC9DE-171B-44D1-9C0C-7DCC6C6E76FB}" type="presParOf" srcId="{BE1E67D8-FC15-4E7D-AB6C-93A8F908DEED}" destId="{19E5F64B-7CB8-48F3-B4EF-D1698A802264}" srcOrd="3" destOrd="0" presId="urn:microsoft.com/office/officeart/2005/8/layout/bProcess3"/>
    <dgm:cxn modelId="{AEA65F4A-449B-4CE9-855A-891F51765F7F}" type="presParOf" srcId="{19E5F64B-7CB8-48F3-B4EF-D1698A802264}" destId="{49CDB1B7-D691-482A-A412-577345AA5C75}" srcOrd="0" destOrd="0" presId="urn:microsoft.com/office/officeart/2005/8/layout/bProcess3"/>
    <dgm:cxn modelId="{CD2885CE-2DF9-42CE-BCA8-6B73969034B8}" type="presParOf" srcId="{BE1E67D8-FC15-4E7D-AB6C-93A8F908DEED}" destId="{3526C263-AF03-41A8-93E5-199BF5E53A72}" srcOrd="4" destOrd="0" presId="urn:microsoft.com/office/officeart/2005/8/layout/bProcess3"/>
    <dgm:cxn modelId="{386D0FD7-37CF-41D1-88E8-4FE17124C6F0}" type="presParOf" srcId="{BE1E67D8-FC15-4E7D-AB6C-93A8F908DEED}" destId="{53339619-E06F-4CDC-B606-71B4CA41C7A1}" srcOrd="5" destOrd="0" presId="urn:microsoft.com/office/officeart/2005/8/layout/bProcess3"/>
    <dgm:cxn modelId="{115F5304-29FB-404F-9679-38B4542FBFEF}" type="presParOf" srcId="{53339619-E06F-4CDC-B606-71B4CA41C7A1}" destId="{88DCA7A6-F61D-4F61-B1A5-3C47F9787C49}" srcOrd="0" destOrd="0" presId="urn:microsoft.com/office/officeart/2005/8/layout/bProcess3"/>
    <dgm:cxn modelId="{88F3818B-458B-4BD8-8564-EFA550834F3B}" type="presParOf" srcId="{BE1E67D8-FC15-4E7D-AB6C-93A8F908DEED}" destId="{50C6B752-EB0B-42DA-AA3F-BD2C56690E73}"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54A069B-193B-4052-92E2-62C2FAAD037C}" type="doc">
      <dgm:prSet loTypeId="urn:microsoft.com/office/officeart/2009/3/layout/SubStepProcess" loCatId="process" qsTypeId="urn:microsoft.com/office/officeart/2005/8/quickstyle/3d2" qsCatId="3D" csTypeId="urn:microsoft.com/office/officeart/2005/8/colors/accent1_2" csCatId="accent1" phldr="1"/>
      <dgm:spPr/>
      <dgm:t>
        <a:bodyPr/>
        <a:lstStyle/>
        <a:p>
          <a:endParaRPr lang="tr-TR"/>
        </a:p>
      </dgm:t>
    </dgm:pt>
    <dgm:pt modelId="{7C640BC7-B2DB-40A3-9773-3F6996365EE6}">
      <dgm:prSet/>
      <dgm:spPr/>
      <dgm:t>
        <a:bodyPr/>
        <a:lstStyle/>
        <a:p>
          <a:r>
            <a:rPr lang="tr-TR" dirty="0" smtClean="0"/>
            <a:t>Sınav başlamadan önce, sınav sırasında ve sınav sonrasında yönergeye uygun şekilde işlemleri gerçekleştirir.</a:t>
          </a:r>
          <a:endParaRPr lang="tr-TR" dirty="0"/>
        </a:p>
      </dgm:t>
    </dgm:pt>
    <dgm:pt modelId="{9FB545AD-833B-4305-AD83-397AEF2B3262}" type="parTrans" cxnId="{2DC4BFB2-510E-4922-9306-60503B5D1D58}">
      <dgm:prSet/>
      <dgm:spPr/>
      <dgm:t>
        <a:bodyPr/>
        <a:lstStyle/>
        <a:p>
          <a:endParaRPr lang="tr-TR"/>
        </a:p>
      </dgm:t>
    </dgm:pt>
    <dgm:pt modelId="{B62970BA-A431-43AD-AB2E-9FB39368C873}" type="sibTrans" cxnId="{2DC4BFB2-510E-4922-9306-60503B5D1D58}">
      <dgm:prSet/>
      <dgm:spPr/>
      <dgm:t>
        <a:bodyPr/>
        <a:lstStyle/>
        <a:p>
          <a:endParaRPr lang="tr-TR"/>
        </a:p>
      </dgm:t>
    </dgm:pt>
    <dgm:pt modelId="{78BA46A6-D174-47C1-B600-0354886057EE}">
      <dgm:prSet/>
      <dgm:spPr/>
      <dgm:t>
        <a:bodyPr/>
        <a:lstStyle/>
        <a:p>
          <a:r>
            <a:rPr lang="tr-TR" dirty="0" smtClean="0"/>
            <a:t>Yüksek sesle konuşamaz.</a:t>
          </a:r>
          <a:endParaRPr lang="tr-TR" dirty="0"/>
        </a:p>
      </dgm:t>
    </dgm:pt>
    <dgm:pt modelId="{EDD7A2B5-EBB8-4D79-9E9D-1DB40C51CCA7}" type="parTrans" cxnId="{655BB764-67E6-48BD-9324-F92A67A41FD2}">
      <dgm:prSet/>
      <dgm:spPr/>
      <dgm:t>
        <a:bodyPr/>
        <a:lstStyle/>
        <a:p>
          <a:endParaRPr lang="tr-TR"/>
        </a:p>
      </dgm:t>
    </dgm:pt>
    <dgm:pt modelId="{7DD70F22-E1B8-44D2-BDE3-ADF515E82132}" type="sibTrans" cxnId="{655BB764-67E6-48BD-9324-F92A67A41FD2}">
      <dgm:prSet/>
      <dgm:spPr/>
      <dgm:t>
        <a:bodyPr/>
        <a:lstStyle/>
        <a:p>
          <a:endParaRPr lang="tr-TR"/>
        </a:p>
      </dgm:t>
    </dgm:pt>
    <dgm:pt modelId="{1DD50C92-27DA-4284-A21E-6C2BCDCABE0E}">
      <dgm:prSet/>
      <dgm:spPr/>
      <dgm:t>
        <a:bodyPr/>
        <a:lstStyle/>
        <a:p>
          <a:r>
            <a:rPr lang="tr-TR" dirty="0" smtClean="0"/>
            <a:t>Gürültü çıkaran ayakkabılarla sınav salonuna gelemez.</a:t>
          </a:r>
          <a:endParaRPr lang="tr-TR" dirty="0"/>
        </a:p>
      </dgm:t>
    </dgm:pt>
    <dgm:pt modelId="{50614562-AA44-4D66-B56B-9780CAD0ED88}" type="parTrans" cxnId="{68937A1F-AE2F-4628-BF2D-05404B0C349E}">
      <dgm:prSet/>
      <dgm:spPr/>
      <dgm:t>
        <a:bodyPr/>
        <a:lstStyle/>
        <a:p>
          <a:endParaRPr lang="tr-TR"/>
        </a:p>
      </dgm:t>
    </dgm:pt>
    <dgm:pt modelId="{C7E4A3D0-41D3-4AF6-9401-0B25D22D002F}" type="sibTrans" cxnId="{68937A1F-AE2F-4628-BF2D-05404B0C349E}">
      <dgm:prSet/>
      <dgm:spPr/>
      <dgm:t>
        <a:bodyPr/>
        <a:lstStyle/>
        <a:p>
          <a:endParaRPr lang="tr-TR"/>
        </a:p>
      </dgm:t>
    </dgm:pt>
    <dgm:pt modelId="{3D44973E-7AF9-4C38-B61B-2CC4D230D69C}">
      <dgm:prSet/>
      <dgm:spPr/>
      <dgm:t>
        <a:bodyPr/>
        <a:lstStyle/>
        <a:p>
          <a:r>
            <a:rPr lang="tr-TR" dirty="0" smtClean="0"/>
            <a:t>Sınav süresince salonu terk edemez.</a:t>
          </a:r>
          <a:endParaRPr lang="tr-TR" dirty="0"/>
        </a:p>
      </dgm:t>
    </dgm:pt>
    <dgm:pt modelId="{AC3E04D5-0D16-4F74-8F08-E6B41E36BB8E}" type="parTrans" cxnId="{E52B7373-5A07-47D3-A9E6-08B204585A6B}">
      <dgm:prSet/>
      <dgm:spPr/>
      <dgm:t>
        <a:bodyPr/>
        <a:lstStyle/>
        <a:p>
          <a:endParaRPr lang="tr-TR"/>
        </a:p>
      </dgm:t>
    </dgm:pt>
    <dgm:pt modelId="{878662E3-394C-453E-9FA4-86D596B0337B}" type="sibTrans" cxnId="{E52B7373-5A07-47D3-A9E6-08B204585A6B}">
      <dgm:prSet/>
      <dgm:spPr/>
      <dgm:t>
        <a:bodyPr/>
        <a:lstStyle/>
        <a:p>
          <a:endParaRPr lang="tr-TR"/>
        </a:p>
      </dgm:t>
    </dgm:pt>
    <dgm:pt modelId="{2E27ECFB-FCEF-4DD3-97E9-527F998F045F}">
      <dgm:prSet/>
      <dgm:spPr/>
      <dgm:t>
        <a:bodyPr/>
        <a:lstStyle/>
        <a:p>
          <a:r>
            <a:rPr lang="tr-TR" smtClean="0"/>
            <a:t>Salonda </a:t>
          </a:r>
          <a:r>
            <a:rPr lang="tr-TR" dirty="0" smtClean="0"/>
            <a:t>soru kitapçığı, gazete, kitap vb. dokümanı okuyamaz.</a:t>
          </a:r>
          <a:endParaRPr lang="tr-TR" dirty="0"/>
        </a:p>
      </dgm:t>
    </dgm:pt>
    <dgm:pt modelId="{C6869C6E-FC0B-4B5C-AB14-EABC8C7D6D9D}" type="parTrans" cxnId="{D0B026DB-2818-4C28-83D3-A58273978BED}">
      <dgm:prSet/>
      <dgm:spPr/>
      <dgm:t>
        <a:bodyPr/>
        <a:lstStyle/>
        <a:p>
          <a:endParaRPr lang="tr-TR"/>
        </a:p>
      </dgm:t>
    </dgm:pt>
    <dgm:pt modelId="{954A471E-1A74-437C-83F6-97FF0E2FDE06}" type="sibTrans" cxnId="{D0B026DB-2818-4C28-83D3-A58273978BED}">
      <dgm:prSet/>
      <dgm:spPr/>
      <dgm:t>
        <a:bodyPr/>
        <a:lstStyle/>
        <a:p>
          <a:endParaRPr lang="tr-TR"/>
        </a:p>
      </dgm:t>
    </dgm:pt>
    <dgm:pt modelId="{C5836FBC-B06C-4D32-8847-584E661CBC49}">
      <dgm:prSet/>
      <dgm:spPr/>
      <dgm:t>
        <a:bodyPr/>
        <a:lstStyle/>
        <a:p>
          <a:r>
            <a:rPr lang="tr-TR" smtClean="0"/>
            <a:t>Çay, kahve vb. içemez.</a:t>
          </a:r>
          <a:endParaRPr lang="tr-TR" dirty="0"/>
        </a:p>
      </dgm:t>
    </dgm:pt>
    <dgm:pt modelId="{AA1730BC-2D41-424F-91B4-F9FB2A3603A9}" type="parTrans" cxnId="{D561EBE7-E044-444F-80BA-34CF177EACD0}">
      <dgm:prSet/>
      <dgm:spPr/>
      <dgm:t>
        <a:bodyPr/>
        <a:lstStyle/>
        <a:p>
          <a:endParaRPr lang="tr-TR"/>
        </a:p>
      </dgm:t>
    </dgm:pt>
    <dgm:pt modelId="{7A33998D-966D-41D5-BDFE-9C952A55CB50}" type="sibTrans" cxnId="{D561EBE7-E044-444F-80BA-34CF177EACD0}">
      <dgm:prSet/>
      <dgm:spPr/>
      <dgm:t>
        <a:bodyPr/>
        <a:lstStyle/>
        <a:p>
          <a:endParaRPr lang="tr-TR"/>
        </a:p>
      </dgm:t>
    </dgm:pt>
    <dgm:pt modelId="{13B5A003-6945-4771-83DF-A5387EB10278}">
      <dgm:prSet/>
      <dgm:spPr/>
      <dgm:t>
        <a:bodyPr/>
        <a:lstStyle/>
        <a:p>
          <a:r>
            <a:rPr lang="tr-TR" dirty="0" smtClean="0"/>
            <a:t>Öğrencinin başında uzun süre bekleyemez.</a:t>
          </a:r>
          <a:endParaRPr lang="tr-TR" dirty="0"/>
        </a:p>
      </dgm:t>
    </dgm:pt>
    <dgm:pt modelId="{17D8E8B8-B6CB-4123-9C50-DC6F6BF65E7C}" type="parTrans" cxnId="{61A08F55-DABC-4524-8687-33D59B2E9D45}">
      <dgm:prSet/>
      <dgm:spPr/>
      <dgm:t>
        <a:bodyPr/>
        <a:lstStyle/>
        <a:p>
          <a:endParaRPr lang="tr-TR"/>
        </a:p>
      </dgm:t>
    </dgm:pt>
    <dgm:pt modelId="{124251C7-6EBA-42B0-9AD7-22504F06F395}" type="sibTrans" cxnId="{61A08F55-DABC-4524-8687-33D59B2E9D45}">
      <dgm:prSet/>
      <dgm:spPr/>
      <dgm:t>
        <a:bodyPr/>
        <a:lstStyle/>
        <a:p>
          <a:endParaRPr lang="tr-TR"/>
        </a:p>
      </dgm:t>
    </dgm:pt>
    <dgm:pt modelId="{06B3E51D-E110-4586-8644-170C43FAE9D3}">
      <dgm:prSet/>
      <dgm:spPr/>
      <dgm:t>
        <a:bodyPr/>
        <a:lstStyle/>
        <a:p>
          <a:endParaRPr lang="tr-TR"/>
        </a:p>
      </dgm:t>
    </dgm:pt>
    <dgm:pt modelId="{DBD8C6A6-9DD9-4666-9D43-8AB4A649C025}" type="parTrans" cxnId="{74C264B9-DE28-447E-A309-6DD8CECA6388}">
      <dgm:prSet/>
      <dgm:spPr/>
      <dgm:t>
        <a:bodyPr/>
        <a:lstStyle/>
        <a:p>
          <a:endParaRPr lang="tr-TR"/>
        </a:p>
      </dgm:t>
    </dgm:pt>
    <dgm:pt modelId="{3F12F2F1-33ED-4B66-9449-0F8A3ADC3789}" type="sibTrans" cxnId="{74C264B9-DE28-447E-A309-6DD8CECA6388}">
      <dgm:prSet/>
      <dgm:spPr/>
      <dgm:t>
        <a:bodyPr/>
        <a:lstStyle/>
        <a:p>
          <a:endParaRPr lang="tr-TR"/>
        </a:p>
      </dgm:t>
    </dgm:pt>
    <dgm:pt modelId="{3B80D581-B1D9-4435-8938-DE6C13951909}">
      <dgm:prSet/>
      <dgm:spPr/>
      <dgm:t>
        <a:bodyPr/>
        <a:lstStyle/>
        <a:p>
          <a:endParaRPr lang="tr-TR"/>
        </a:p>
      </dgm:t>
    </dgm:pt>
    <dgm:pt modelId="{32047887-7C3E-4300-9341-1DF45200CD2F}" type="parTrans" cxnId="{359E8542-419F-4617-9300-1BFE91FC923F}">
      <dgm:prSet/>
      <dgm:spPr/>
      <dgm:t>
        <a:bodyPr/>
        <a:lstStyle/>
        <a:p>
          <a:endParaRPr lang="tr-TR"/>
        </a:p>
      </dgm:t>
    </dgm:pt>
    <dgm:pt modelId="{FC021C65-E654-4E32-B142-4F015F3B22FC}" type="sibTrans" cxnId="{359E8542-419F-4617-9300-1BFE91FC923F}">
      <dgm:prSet/>
      <dgm:spPr/>
      <dgm:t>
        <a:bodyPr/>
        <a:lstStyle/>
        <a:p>
          <a:endParaRPr lang="tr-TR"/>
        </a:p>
      </dgm:t>
    </dgm:pt>
    <dgm:pt modelId="{EEFB888D-F41E-497E-BA88-DCA3FA6C1E54}" type="pres">
      <dgm:prSet presAssocID="{254A069B-193B-4052-92E2-62C2FAAD037C}" presName="Name0" presStyleCnt="0">
        <dgm:presLayoutVars>
          <dgm:chMax val="7"/>
          <dgm:dir/>
          <dgm:animOne val="branch"/>
        </dgm:presLayoutVars>
      </dgm:prSet>
      <dgm:spPr/>
      <dgm:t>
        <a:bodyPr/>
        <a:lstStyle/>
        <a:p>
          <a:endParaRPr lang="tr-TR"/>
        </a:p>
      </dgm:t>
    </dgm:pt>
    <dgm:pt modelId="{72E178E5-96BD-4B5D-BF46-216D6126D2A9}" type="pres">
      <dgm:prSet presAssocID="{7C640BC7-B2DB-40A3-9773-3F6996365EE6}" presName="parTx1" presStyleLbl="node1" presStyleIdx="0" presStyleCnt="7"/>
      <dgm:spPr/>
      <dgm:t>
        <a:bodyPr/>
        <a:lstStyle/>
        <a:p>
          <a:endParaRPr lang="tr-TR"/>
        </a:p>
      </dgm:t>
    </dgm:pt>
    <dgm:pt modelId="{68328F24-2CD7-4395-8C5F-1915FA97234F}" type="pres">
      <dgm:prSet presAssocID="{2E27ECFB-FCEF-4DD3-97E9-527F998F045F}" presName="parTx2" presStyleLbl="node1" presStyleIdx="1" presStyleCnt="7"/>
      <dgm:spPr/>
      <dgm:t>
        <a:bodyPr/>
        <a:lstStyle/>
        <a:p>
          <a:endParaRPr lang="tr-TR"/>
        </a:p>
      </dgm:t>
    </dgm:pt>
    <dgm:pt modelId="{E7B28FB5-529C-41F4-83BE-74B0450E2BE0}" type="pres">
      <dgm:prSet presAssocID="{78BA46A6-D174-47C1-B600-0354886057EE}" presName="parTx3" presStyleLbl="node1" presStyleIdx="2" presStyleCnt="7"/>
      <dgm:spPr/>
      <dgm:t>
        <a:bodyPr/>
        <a:lstStyle/>
        <a:p>
          <a:endParaRPr lang="tr-TR"/>
        </a:p>
      </dgm:t>
    </dgm:pt>
    <dgm:pt modelId="{90D03BDE-BEE6-4E18-8C41-4249FC2F5E9C}" type="pres">
      <dgm:prSet presAssocID="{1DD50C92-27DA-4284-A21E-6C2BCDCABE0E}" presName="parTx4" presStyleLbl="node1" presStyleIdx="3" presStyleCnt="7"/>
      <dgm:spPr/>
      <dgm:t>
        <a:bodyPr/>
        <a:lstStyle/>
        <a:p>
          <a:endParaRPr lang="tr-TR"/>
        </a:p>
      </dgm:t>
    </dgm:pt>
    <dgm:pt modelId="{CBEB0B94-DF93-470E-A393-4397206C33A6}" type="pres">
      <dgm:prSet presAssocID="{3D44973E-7AF9-4C38-B61B-2CC4D230D69C}" presName="parTx5" presStyleLbl="node1" presStyleIdx="4" presStyleCnt="7"/>
      <dgm:spPr/>
      <dgm:t>
        <a:bodyPr/>
        <a:lstStyle/>
        <a:p>
          <a:endParaRPr lang="tr-TR"/>
        </a:p>
      </dgm:t>
    </dgm:pt>
    <dgm:pt modelId="{885730E8-CB7D-4B19-A1BC-A15376AF87FE}" type="pres">
      <dgm:prSet presAssocID="{C5836FBC-B06C-4D32-8847-584E661CBC49}" presName="parTx6" presStyleLbl="node1" presStyleIdx="5" presStyleCnt="7"/>
      <dgm:spPr/>
      <dgm:t>
        <a:bodyPr/>
        <a:lstStyle/>
        <a:p>
          <a:endParaRPr lang="tr-TR"/>
        </a:p>
      </dgm:t>
    </dgm:pt>
    <dgm:pt modelId="{D8D70A12-EB57-469C-9A0E-3087866687AA}" type="pres">
      <dgm:prSet presAssocID="{13B5A003-6945-4771-83DF-A5387EB10278}" presName="parTx7" presStyleLbl="node1" presStyleIdx="6" presStyleCnt="7"/>
      <dgm:spPr/>
      <dgm:t>
        <a:bodyPr/>
        <a:lstStyle/>
        <a:p>
          <a:endParaRPr lang="tr-TR"/>
        </a:p>
      </dgm:t>
    </dgm:pt>
  </dgm:ptLst>
  <dgm:cxnLst>
    <dgm:cxn modelId="{68937A1F-AE2F-4628-BF2D-05404B0C349E}" srcId="{254A069B-193B-4052-92E2-62C2FAAD037C}" destId="{1DD50C92-27DA-4284-A21E-6C2BCDCABE0E}" srcOrd="3" destOrd="0" parTransId="{50614562-AA44-4D66-B56B-9780CAD0ED88}" sibTransId="{C7E4A3D0-41D3-4AF6-9401-0B25D22D002F}"/>
    <dgm:cxn modelId="{6D626F4B-ED28-409A-9D5B-65166A404EDA}" type="presOf" srcId="{254A069B-193B-4052-92E2-62C2FAAD037C}" destId="{EEFB888D-F41E-497E-BA88-DCA3FA6C1E54}" srcOrd="0" destOrd="0" presId="urn:microsoft.com/office/officeart/2009/3/layout/SubStepProcess"/>
    <dgm:cxn modelId="{359E8542-419F-4617-9300-1BFE91FC923F}" srcId="{254A069B-193B-4052-92E2-62C2FAAD037C}" destId="{3B80D581-B1D9-4435-8938-DE6C13951909}" srcOrd="8" destOrd="0" parTransId="{32047887-7C3E-4300-9341-1DF45200CD2F}" sibTransId="{FC021C65-E654-4E32-B142-4F015F3B22FC}"/>
    <dgm:cxn modelId="{607D2BD1-5B34-42ED-857C-33A9E1C73BFE}" type="presOf" srcId="{78BA46A6-D174-47C1-B600-0354886057EE}" destId="{E7B28FB5-529C-41F4-83BE-74B0450E2BE0}" srcOrd="0" destOrd="0" presId="urn:microsoft.com/office/officeart/2009/3/layout/SubStepProcess"/>
    <dgm:cxn modelId="{8E2132F0-05BE-4C24-AA8F-FC077A5F2F1A}" type="presOf" srcId="{1DD50C92-27DA-4284-A21E-6C2BCDCABE0E}" destId="{90D03BDE-BEE6-4E18-8C41-4249FC2F5E9C}" srcOrd="0" destOrd="0" presId="urn:microsoft.com/office/officeart/2009/3/layout/SubStepProcess"/>
    <dgm:cxn modelId="{74C264B9-DE28-447E-A309-6DD8CECA6388}" srcId="{254A069B-193B-4052-92E2-62C2FAAD037C}" destId="{06B3E51D-E110-4586-8644-170C43FAE9D3}" srcOrd="7" destOrd="0" parTransId="{DBD8C6A6-9DD9-4666-9D43-8AB4A649C025}" sibTransId="{3F12F2F1-33ED-4B66-9449-0F8A3ADC3789}"/>
    <dgm:cxn modelId="{DF020378-CD91-4E2D-88DB-C8F9E77A3D2F}" type="presOf" srcId="{3D44973E-7AF9-4C38-B61B-2CC4D230D69C}" destId="{CBEB0B94-DF93-470E-A393-4397206C33A6}" srcOrd="0" destOrd="0" presId="urn:microsoft.com/office/officeart/2009/3/layout/SubStepProcess"/>
    <dgm:cxn modelId="{4CEF4295-62D3-4BA3-8137-D67AB9DCAC44}" type="presOf" srcId="{13B5A003-6945-4771-83DF-A5387EB10278}" destId="{D8D70A12-EB57-469C-9A0E-3087866687AA}" srcOrd="0" destOrd="0" presId="urn:microsoft.com/office/officeart/2009/3/layout/SubStepProcess"/>
    <dgm:cxn modelId="{2DC4BFB2-510E-4922-9306-60503B5D1D58}" srcId="{254A069B-193B-4052-92E2-62C2FAAD037C}" destId="{7C640BC7-B2DB-40A3-9773-3F6996365EE6}" srcOrd="0" destOrd="0" parTransId="{9FB545AD-833B-4305-AD83-397AEF2B3262}" sibTransId="{B62970BA-A431-43AD-AB2E-9FB39368C873}"/>
    <dgm:cxn modelId="{E52B7373-5A07-47D3-A9E6-08B204585A6B}" srcId="{254A069B-193B-4052-92E2-62C2FAAD037C}" destId="{3D44973E-7AF9-4C38-B61B-2CC4D230D69C}" srcOrd="4" destOrd="0" parTransId="{AC3E04D5-0D16-4F74-8F08-E6B41E36BB8E}" sibTransId="{878662E3-394C-453E-9FA4-86D596B0337B}"/>
    <dgm:cxn modelId="{4D696899-611D-458C-8C9F-0822D72659F9}" type="presOf" srcId="{2E27ECFB-FCEF-4DD3-97E9-527F998F045F}" destId="{68328F24-2CD7-4395-8C5F-1915FA97234F}" srcOrd="0" destOrd="0" presId="urn:microsoft.com/office/officeart/2009/3/layout/SubStepProcess"/>
    <dgm:cxn modelId="{8ACECDFB-2521-4CCC-9913-FA6D97D590F8}" type="presOf" srcId="{7C640BC7-B2DB-40A3-9773-3F6996365EE6}" destId="{72E178E5-96BD-4B5D-BF46-216D6126D2A9}" srcOrd="0" destOrd="0" presId="urn:microsoft.com/office/officeart/2009/3/layout/SubStepProcess"/>
    <dgm:cxn modelId="{61A08F55-DABC-4524-8687-33D59B2E9D45}" srcId="{254A069B-193B-4052-92E2-62C2FAAD037C}" destId="{13B5A003-6945-4771-83DF-A5387EB10278}" srcOrd="6" destOrd="0" parTransId="{17D8E8B8-B6CB-4123-9C50-DC6F6BF65E7C}" sibTransId="{124251C7-6EBA-42B0-9AD7-22504F06F395}"/>
    <dgm:cxn modelId="{655BB764-67E6-48BD-9324-F92A67A41FD2}" srcId="{254A069B-193B-4052-92E2-62C2FAAD037C}" destId="{78BA46A6-D174-47C1-B600-0354886057EE}" srcOrd="2" destOrd="0" parTransId="{EDD7A2B5-EBB8-4D79-9E9D-1DB40C51CCA7}" sibTransId="{7DD70F22-E1B8-44D2-BDE3-ADF515E82132}"/>
    <dgm:cxn modelId="{D0B026DB-2818-4C28-83D3-A58273978BED}" srcId="{254A069B-193B-4052-92E2-62C2FAAD037C}" destId="{2E27ECFB-FCEF-4DD3-97E9-527F998F045F}" srcOrd="1" destOrd="0" parTransId="{C6869C6E-FC0B-4B5C-AB14-EABC8C7D6D9D}" sibTransId="{954A471E-1A74-437C-83F6-97FF0E2FDE06}"/>
    <dgm:cxn modelId="{08B86DAB-0EA5-4155-A33F-5467B66FD2AA}" type="presOf" srcId="{C5836FBC-B06C-4D32-8847-584E661CBC49}" destId="{885730E8-CB7D-4B19-A1BC-A15376AF87FE}" srcOrd="0" destOrd="0" presId="urn:microsoft.com/office/officeart/2009/3/layout/SubStepProcess"/>
    <dgm:cxn modelId="{D561EBE7-E044-444F-80BA-34CF177EACD0}" srcId="{254A069B-193B-4052-92E2-62C2FAAD037C}" destId="{C5836FBC-B06C-4D32-8847-584E661CBC49}" srcOrd="5" destOrd="0" parTransId="{AA1730BC-2D41-424F-91B4-F9FB2A3603A9}" sibTransId="{7A33998D-966D-41D5-BDFE-9C952A55CB50}"/>
    <dgm:cxn modelId="{FA057462-6A29-449B-8FD2-2D96A2758242}" type="presParOf" srcId="{EEFB888D-F41E-497E-BA88-DCA3FA6C1E54}" destId="{72E178E5-96BD-4B5D-BF46-216D6126D2A9}" srcOrd="0" destOrd="0" presId="urn:microsoft.com/office/officeart/2009/3/layout/SubStepProcess"/>
    <dgm:cxn modelId="{367EEB4E-0612-43D6-9D47-0760B86EBCB1}" type="presParOf" srcId="{EEFB888D-F41E-497E-BA88-DCA3FA6C1E54}" destId="{68328F24-2CD7-4395-8C5F-1915FA97234F}" srcOrd="1" destOrd="0" presId="urn:microsoft.com/office/officeart/2009/3/layout/SubStepProcess"/>
    <dgm:cxn modelId="{EF7EC885-FA12-4900-A345-01BBE11F5826}" type="presParOf" srcId="{EEFB888D-F41E-497E-BA88-DCA3FA6C1E54}" destId="{E7B28FB5-529C-41F4-83BE-74B0450E2BE0}" srcOrd="2" destOrd="0" presId="urn:microsoft.com/office/officeart/2009/3/layout/SubStepProcess"/>
    <dgm:cxn modelId="{67FC07C7-8FD1-4C6E-95E0-A385A37CECDD}" type="presParOf" srcId="{EEFB888D-F41E-497E-BA88-DCA3FA6C1E54}" destId="{90D03BDE-BEE6-4E18-8C41-4249FC2F5E9C}" srcOrd="3" destOrd="0" presId="urn:microsoft.com/office/officeart/2009/3/layout/SubStepProcess"/>
    <dgm:cxn modelId="{AF7A95B9-37C9-4D91-9D45-C96E59CB8DEA}" type="presParOf" srcId="{EEFB888D-F41E-497E-BA88-DCA3FA6C1E54}" destId="{CBEB0B94-DF93-470E-A393-4397206C33A6}" srcOrd="4" destOrd="0" presId="urn:microsoft.com/office/officeart/2009/3/layout/SubStepProcess"/>
    <dgm:cxn modelId="{7BB670E3-844E-4425-A88E-FF0DD7D21640}" type="presParOf" srcId="{EEFB888D-F41E-497E-BA88-DCA3FA6C1E54}" destId="{885730E8-CB7D-4B19-A1BC-A15376AF87FE}" srcOrd="5" destOrd="0" presId="urn:microsoft.com/office/officeart/2009/3/layout/SubStepProcess"/>
    <dgm:cxn modelId="{98F7C850-262C-4430-9897-FB2A12FFBE16}" type="presParOf" srcId="{EEFB888D-F41E-497E-BA88-DCA3FA6C1E54}" destId="{D8D70A12-EB57-469C-9A0E-3087866687AA}" srcOrd="6"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5A260E5-E9D8-4001-9CA0-5CEF6AFD06E0}" type="doc">
      <dgm:prSet loTypeId="urn:microsoft.com/office/officeart/2005/8/layout/process4" loCatId="list" qsTypeId="urn:microsoft.com/office/officeart/2005/8/quickstyle/3d1" qsCatId="3D" csTypeId="urn:microsoft.com/office/officeart/2005/8/colors/accent1_2" csCatId="accent1" phldr="1"/>
      <dgm:spPr/>
      <dgm:t>
        <a:bodyPr/>
        <a:lstStyle/>
        <a:p>
          <a:endParaRPr lang="tr-TR"/>
        </a:p>
      </dgm:t>
    </dgm:pt>
    <dgm:pt modelId="{A3FC5906-BFAE-45D6-A9C5-A95E3672726E}">
      <dgm:prSet/>
      <dgm:spPr/>
      <dgm:t>
        <a:bodyPr/>
        <a:lstStyle/>
        <a:p>
          <a:r>
            <a:rPr lang="tr-TR" dirty="0" smtClean="0"/>
            <a:t>Soru kitapçıkları okullarda bırakılacak, 07 Haziran 2021 Pazartesi gününden itibaren isteyen öğrenciye verilecektir. Talep edilmeyen soru kitapçıkları il/ilçe millî eğitim müdürlükleri tarafından okul/kurumlarda kullanılmak üzere değerlendirilecektir</a:t>
          </a:r>
          <a:endParaRPr lang="tr-TR" dirty="0"/>
        </a:p>
      </dgm:t>
    </dgm:pt>
    <dgm:pt modelId="{50C84A58-3A4D-4E4E-83B8-7A9C3F398729}" type="parTrans" cxnId="{6A216CD1-DD77-4F11-BEA2-D5560BEC7AEA}">
      <dgm:prSet/>
      <dgm:spPr/>
      <dgm:t>
        <a:bodyPr/>
        <a:lstStyle/>
        <a:p>
          <a:endParaRPr lang="tr-TR"/>
        </a:p>
      </dgm:t>
    </dgm:pt>
    <dgm:pt modelId="{510304A3-4F5F-448D-B6B7-4C7B4781146D}" type="sibTrans" cxnId="{6A216CD1-DD77-4F11-BEA2-D5560BEC7AEA}">
      <dgm:prSet/>
      <dgm:spPr/>
      <dgm:t>
        <a:bodyPr/>
        <a:lstStyle/>
        <a:p>
          <a:endParaRPr lang="tr-TR"/>
        </a:p>
      </dgm:t>
    </dgm:pt>
    <dgm:pt modelId="{EC872DA4-0981-40EE-B5A1-86A3939B60A6}">
      <dgm:prSet/>
      <dgm:spPr/>
      <dgm:t>
        <a:bodyPr/>
        <a:lstStyle/>
        <a:p>
          <a:r>
            <a:rPr lang="tr-TR" dirty="0" smtClean="0"/>
            <a:t>Soru kitapçıkları sosyal mesafe kurallarına uygun  ve yoğunluk oluşmasını önleyecek şekilde okul idaresi tarafından dağıtılmalıdır.</a:t>
          </a:r>
          <a:endParaRPr lang="tr-TR" dirty="0"/>
        </a:p>
      </dgm:t>
    </dgm:pt>
    <dgm:pt modelId="{A97122FE-D084-4C9D-BA35-7548A753A3E3}" type="parTrans" cxnId="{E8490DD0-EEED-4A70-AA9D-A9B0DDA780AD}">
      <dgm:prSet/>
      <dgm:spPr/>
      <dgm:t>
        <a:bodyPr/>
        <a:lstStyle/>
        <a:p>
          <a:endParaRPr lang="tr-TR"/>
        </a:p>
      </dgm:t>
    </dgm:pt>
    <dgm:pt modelId="{8CFA1899-947F-4412-BF86-C7ACC7E396D9}" type="sibTrans" cxnId="{E8490DD0-EEED-4A70-AA9D-A9B0DDA780AD}">
      <dgm:prSet/>
      <dgm:spPr/>
      <dgm:t>
        <a:bodyPr/>
        <a:lstStyle/>
        <a:p>
          <a:endParaRPr lang="tr-TR"/>
        </a:p>
      </dgm:t>
    </dgm:pt>
    <dgm:pt modelId="{5FD39839-09E1-4EA7-BB15-B13D19184EDA}" type="pres">
      <dgm:prSet presAssocID="{C5A260E5-E9D8-4001-9CA0-5CEF6AFD06E0}" presName="Name0" presStyleCnt="0">
        <dgm:presLayoutVars>
          <dgm:dir/>
          <dgm:animLvl val="lvl"/>
          <dgm:resizeHandles val="exact"/>
        </dgm:presLayoutVars>
      </dgm:prSet>
      <dgm:spPr/>
      <dgm:t>
        <a:bodyPr/>
        <a:lstStyle/>
        <a:p>
          <a:endParaRPr lang="tr-TR"/>
        </a:p>
      </dgm:t>
    </dgm:pt>
    <dgm:pt modelId="{86E84BD9-F820-4E1F-A000-95C78575D5C4}" type="pres">
      <dgm:prSet presAssocID="{EC872DA4-0981-40EE-B5A1-86A3939B60A6}" presName="boxAndChildren" presStyleCnt="0"/>
      <dgm:spPr/>
    </dgm:pt>
    <dgm:pt modelId="{6FB05B93-F2AD-4C42-B2D8-8D69D7AE4DFE}" type="pres">
      <dgm:prSet presAssocID="{EC872DA4-0981-40EE-B5A1-86A3939B60A6}" presName="parentTextBox" presStyleLbl="node1" presStyleIdx="0" presStyleCnt="2"/>
      <dgm:spPr/>
      <dgm:t>
        <a:bodyPr/>
        <a:lstStyle/>
        <a:p>
          <a:endParaRPr lang="tr-TR"/>
        </a:p>
      </dgm:t>
    </dgm:pt>
    <dgm:pt modelId="{96A641BD-FEC7-4266-9AD9-E2FD86AE4629}" type="pres">
      <dgm:prSet presAssocID="{510304A3-4F5F-448D-B6B7-4C7B4781146D}" presName="sp" presStyleCnt="0"/>
      <dgm:spPr/>
    </dgm:pt>
    <dgm:pt modelId="{205ABC50-0B83-4F34-8095-1596E4BDF516}" type="pres">
      <dgm:prSet presAssocID="{A3FC5906-BFAE-45D6-A9C5-A95E3672726E}" presName="arrowAndChildren" presStyleCnt="0"/>
      <dgm:spPr/>
    </dgm:pt>
    <dgm:pt modelId="{13A0E266-7D62-4B6A-A6A7-2658CD382E0A}" type="pres">
      <dgm:prSet presAssocID="{A3FC5906-BFAE-45D6-A9C5-A95E3672726E}" presName="parentTextArrow" presStyleLbl="node1" presStyleIdx="1" presStyleCnt="2"/>
      <dgm:spPr/>
      <dgm:t>
        <a:bodyPr/>
        <a:lstStyle/>
        <a:p>
          <a:endParaRPr lang="tr-TR"/>
        </a:p>
      </dgm:t>
    </dgm:pt>
  </dgm:ptLst>
  <dgm:cxnLst>
    <dgm:cxn modelId="{A80E8D3B-1901-4F74-B63E-A73409D2AECD}" type="presOf" srcId="{C5A260E5-E9D8-4001-9CA0-5CEF6AFD06E0}" destId="{5FD39839-09E1-4EA7-BB15-B13D19184EDA}" srcOrd="0" destOrd="0" presId="urn:microsoft.com/office/officeart/2005/8/layout/process4"/>
    <dgm:cxn modelId="{6A216CD1-DD77-4F11-BEA2-D5560BEC7AEA}" srcId="{C5A260E5-E9D8-4001-9CA0-5CEF6AFD06E0}" destId="{A3FC5906-BFAE-45D6-A9C5-A95E3672726E}" srcOrd="0" destOrd="0" parTransId="{50C84A58-3A4D-4E4E-83B8-7A9C3F398729}" sibTransId="{510304A3-4F5F-448D-B6B7-4C7B4781146D}"/>
    <dgm:cxn modelId="{E8490DD0-EEED-4A70-AA9D-A9B0DDA780AD}" srcId="{C5A260E5-E9D8-4001-9CA0-5CEF6AFD06E0}" destId="{EC872DA4-0981-40EE-B5A1-86A3939B60A6}" srcOrd="1" destOrd="0" parTransId="{A97122FE-D084-4C9D-BA35-7548A753A3E3}" sibTransId="{8CFA1899-947F-4412-BF86-C7ACC7E396D9}"/>
    <dgm:cxn modelId="{4822E3E4-80B2-480A-9A8E-0D5783A21A63}" type="presOf" srcId="{EC872DA4-0981-40EE-B5A1-86A3939B60A6}" destId="{6FB05B93-F2AD-4C42-B2D8-8D69D7AE4DFE}" srcOrd="0" destOrd="0" presId="urn:microsoft.com/office/officeart/2005/8/layout/process4"/>
    <dgm:cxn modelId="{6C3203F7-DBC7-47B7-B741-AE1C5FBFFBB1}" type="presOf" srcId="{A3FC5906-BFAE-45D6-A9C5-A95E3672726E}" destId="{13A0E266-7D62-4B6A-A6A7-2658CD382E0A}" srcOrd="0" destOrd="0" presId="urn:microsoft.com/office/officeart/2005/8/layout/process4"/>
    <dgm:cxn modelId="{6BE4EDA6-586A-41DD-ADA5-3D6B1F0FBEB8}" type="presParOf" srcId="{5FD39839-09E1-4EA7-BB15-B13D19184EDA}" destId="{86E84BD9-F820-4E1F-A000-95C78575D5C4}" srcOrd="0" destOrd="0" presId="urn:microsoft.com/office/officeart/2005/8/layout/process4"/>
    <dgm:cxn modelId="{2BC6A42B-2A2C-418B-9FB4-8F288911C818}" type="presParOf" srcId="{86E84BD9-F820-4E1F-A000-95C78575D5C4}" destId="{6FB05B93-F2AD-4C42-B2D8-8D69D7AE4DFE}" srcOrd="0" destOrd="0" presId="urn:microsoft.com/office/officeart/2005/8/layout/process4"/>
    <dgm:cxn modelId="{EA74C8A0-FEE8-4840-9CE4-61118049551C}" type="presParOf" srcId="{5FD39839-09E1-4EA7-BB15-B13D19184EDA}" destId="{96A641BD-FEC7-4266-9AD9-E2FD86AE4629}" srcOrd="1" destOrd="0" presId="urn:microsoft.com/office/officeart/2005/8/layout/process4"/>
    <dgm:cxn modelId="{943A0065-DB65-4259-B6F3-C9D511508574}" type="presParOf" srcId="{5FD39839-09E1-4EA7-BB15-B13D19184EDA}" destId="{205ABC50-0B83-4F34-8095-1596E4BDF516}" srcOrd="2" destOrd="0" presId="urn:microsoft.com/office/officeart/2005/8/layout/process4"/>
    <dgm:cxn modelId="{76D8EDCC-2E86-4AD8-B103-00CE02082B0E}" type="presParOf" srcId="{205ABC50-0B83-4F34-8095-1596E4BDF516}" destId="{13A0E266-7D62-4B6A-A6A7-2658CD382E0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CC3D7C9-4E76-4D7A-8980-F799E69ED99E}" type="doc">
      <dgm:prSet loTypeId="urn:microsoft.com/office/officeart/2005/8/layout/vList3" loCatId="picture" qsTypeId="urn:microsoft.com/office/officeart/2005/8/quickstyle/3d1" qsCatId="3D" csTypeId="urn:microsoft.com/office/officeart/2005/8/colors/accent1_2" csCatId="accent1" phldr="1"/>
      <dgm:spPr/>
    </dgm:pt>
    <dgm:pt modelId="{57611B41-9FC8-45B5-9631-F2A5EB19E719}">
      <dgm:prSet phldrT="[Metin]"/>
      <dgm:spPr/>
      <dgm:t>
        <a:bodyPr/>
        <a:lstStyle/>
        <a:p>
          <a:r>
            <a:rPr lang="tr-TR" dirty="0" smtClean="0"/>
            <a:t>Bina sınav komisyonundan sınav paketini Resim-1’deki gibi kapalı olarak teslim alınız</a:t>
          </a:r>
          <a:endParaRPr lang="tr-TR" dirty="0"/>
        </a:p>
      </dgm:t>
    </dgm:pt>
    <dgm:pt modelId="{50F1C407-DA09-4B06-A775-2F28A242AB26}" type="parTrans" cxnId="{EFD8F6C2-AACE-4576-BBDF-00964DC97725}">
      <dgm:prSet/>
      <dgm:spPr/>
      <dgm:t>
        <a:bodyPr/>
        <a:lstStyle/>
        <a:p>
          <a:endParaRPr lang="tr-TR"/>
        </a:p>
      </dgm:t>
    </dgm:pt>
    <dgm:pt modelId="{64663461-03C5-44A2-9C17-9B4B8BC97EF7}" type="sibTrans" cxnId="{EFD8F6C2-AACE-4576-BBDF-00964DC97725}">
      <dgm:prSet/>
      <dgm:spPr/>
      <dgm:t>
        <a:bodyPr/>
        <a:lstStyle/>
        <a:p>
          <a:endParaRPr lang="tr-TR"/>
        </a:p>
      </dgm:t>
    </dgm:pt>
    <dgm:pt modelId="{C72302D4-4E6E-4404-BEB8-D0592C87DAFD}">
      <dgm:prSet phldrT="[Metin]"/>
      <dgm:spPr/>
      <dgm:t>
        <a:bodyPr/>
        <a:lstStyle/>
        <a:p>
          <a:r>
            <a:rPr lang="tr-TR" dirty="0" smtClean="0"/>
            <a:t>Sınav paketleri üzerindeki poşetler tek kullanımlıktır. Sınav paketi poşetlerini herhangi bir bölgesinden içerisindeki sınav evrakına zarar vermeden yırtarak açınız.</a:t>
          </a:r>
          <a:endParaRPr lang="tr-TR" dirty="0"/>
        </a:p>
      </dgm:t>
    </dgm:pt>
    <dgm:pt modelId="{6A96A6CE-A0DB-4C12-B92C-2363429EF040}" type="parTrans" cxnId="{92612938-6684-4F6B-8611-6B30306A2FFB}">
      <dgm:prSet/>
      <dgm:spPr/>
      <dgm:t>
        <a:bodyPr/>
        <a:lstStyle/>
        <a:p>
          <a:endParaRPr lang="tr-TR"/>
        </a:p>
      </dgm:t>
    </dgm:pt>
    <dgm:pt modelId="{76903FB0-064E-4E53-80AC-CF16ADEB7203}" type="sibTrans" cxnId="{92612938-6684-4F6B-8611-6B30306A2FFB}">
      <dgm:prSet/>
      <dgm:spPr/>
      <dgm:t>
        <a:bodyPr/>
        <a:lstStyle/>
        <a:p>
          <a:endParaRPr lang="tr-TR"/>
        </a:p>
      </dgm:t>
    </dgm:pt>
    <dgm:pt modelId="{FDD283B5-B254-43C9-9BAE-946208765F5B}">
      <dgm:prSet phldrT="[Metin]"/>
      <dgm:spPr/>
      <dgm:t>
        <a:bodyPr/>
        <a:lstStyle/>
        <a:p>
          <a:r>
            <a:rPr lang="tr-TR" dirty="0" smtClean="0"/>
            <a:t>Açılan sınav paketlerinde, sınav evrakı dönüş zarfı, salon aday yoklama listesi, sıralı aday cevap kâğıtları ve soru kitapçıkları yer almaktadır.</a:t>
          </a:r>
          <a:endParaRPr lang="tr-TR" dirty="0"/>
        </a:p>
      </dgm:t>
    </dgm:pt>
    <dgm:pt modelId="{BC9476C2-A66B-4861-8547-CCD1600A7780}" type="parTrans" cxnId="{080A70AB-B2FB-4D89-8BED-075146702B12}">
      <dgm:prSet/>
      <dgm:spPr/>
      <dgm:t>
        <a:bodyPr/>
        <a:lstStyle/>
        <a:p>
          <a:endParaRPr lang="tr-TR"/>
        </a:p>
      </dgm:t>
    </dgm:pt>
    <dgm:pt modelId="{14A6654F-41F3-46CD-B02D-80D70CA93B31}" type="sibTrans" cxnId="{080A70AB-B2FB-4D89-8BED-075146702B12}">
      <dgm:prSet/>
      <dgm:spPr/>
      <dgm:t>
        <a:bodyPr/>
        <a:lstStyle/>
        <a:p>
          <a:endParaRPr lang="tr-TR"/>
        </a:p>
      </dgm:t>
    </dgm:pt>
    <dgm:pt modelId="{8A353C44-0F1A-46BE-A3F9-717721AFAA64}" type="pres">
      <dgm:prSet presAssocID="{2CC3D7C9-4E76-4D7A-8980-F799E69ED99E}" presName="linearFlow" presStyleCnt="0">
        <dgm:presLayoutVars>
          <dgm:dir/>
          <dgm:resizeHandles val="exact"/>
        </dgm:presLayoutVars>
      </dgm:prSet>
      <dgm:spPr/>
    </dgm:pt>
    <dgm:pt modelId="{64231253-4BBC-4E7B-AB77-7B899EF4A450}" type="pres">
      <dgm:prSet presAssocID="{57611B41-9FC8-45B5-9631-F2A5EB19E719}" presName="composite" presStyleCnt="0"/>
      <dgm:spPr/>
    </dgm:pt>
    <dgm:pt modelId="{0E08A4D2-D0F6-4B68-BBE8-8E16E5404AA5}" type="pres">
      <dgm:prSet presAssocID="{57611B41-9FC8-45B5-9631-F2A5EB19E719}" presName="imgShp" presStyleLbl="fgImgPlace1" presStyleIdx="0" presStyleCnt="3"/>
      <dgm:spPr>
        <a:blipFill rotWithShape="1">
          <a:blip xmlns:r="http://schemas.openxmlformats.org/officeDocument/2006/relationships" r:embed="rId1"/>
          <a:stretch>
            <a:fillRect/>
          </a:stretch>
        </a:blipFill>
      </dgm:spPr>
    </dgm:pt>
    <dgm:pt modelId="{D30DF5C4-B6BA-4B5E-95D4-FDCAB43D32B0}" type="pres">
      <dgm:prSet presAssocID="{57611B41-9FC8-45B5-9631-F2A5EB19E719}" presName="txShp" presStyleLbl="node1" presStyleIdx="0" presStyleCnt="3">
        <dgm:presLayoutVars>
          <dgm:bulletEnabled val="1"/>
        </dgm:presLayoutVars>
      </dgm:prSet>
      <dgm:spPr/>
      <dgm:t>
        <a:bodyPr/>
        <a:lstStyle/>
        <a:p>
          <a:endParaRPr lang="tr-TR"/>
        </a:p>
      </dgm:t>
    </dgm:pt>
    <dgm:pt modelId="{69D33BF7-7ADD-44D9-BC51-206ACA9A15AA}" type="pres">
      <dgm:prSet presAssocID="{64663461-03C5-44A2-9C17-9B4B8BC97EF7}" presName="spacing" presStyleCnt="0"/>
      <dgm:spPr/>
    </dgm:pt>
    <dgm:pt modelId="{A7F45D86-23D6-486C-9186-D9EDEB8A895F}" type="pres">
      <dgm:prSet presAssocID="{C72302D4-4E6E-4404-BEB8-D0592C87DAFD}" presName="composite" presStyleCnt="0"/>
      <dgm:spPr/>
    </dgm:pt>
    <dgm:pt modelId="{E54EDF27-AC28-40CC-B561-B8909CCD5F8D}" type="pres">
      <dgm:prSet presAssocID="{C72302D4-4E6E-4404-BEB8-D0592C87DAFD}" presName="imgShp" presStyleLbl="fgImgPlace1" presStyleIdx="1" presStyleCnt="3"/>
      <dgm:spPr>
        <a:blipFill rotWithShape="1">
          <a:blip xmlns:r="http://schemas.openxmlformats.org/officeDocument/2006/relationships" r:embed="rId2"/>
          <a:stretch>
            <a:fillRect/>
          </a:stretch>
        </a:blipFill>
      </dgm:spPr>
    </dgm:pt>
    <dgm:pt modelId="{FEC58E4E-4F25-4BBE-A077-93A3542E9BBF}" type="pres">
      <dgm:prSet presAssocID="{C72302D4-4E6E-4404-BEB8-D0592C87DAFD}" presName="txShp" presStyleLbl="node1" presStyleIdx="1" presStyleCnt="3">
        <dgm:presLayoutVars>
          <dgm:bulletEnabled val="1"/>
        </dgm:presLayoutVars>
      </dgm:prSet>
      <dgm:spPr/>
      <dgm:t>
        <a:bodyPr/>
        <a:lstStyle/>
        <a:p>
          <a:endParaRPr lang="tr-TR"/>
        </a:p>
      </dgm:t>
    </dgm:pt>
    <dgm:pt modelId="{05B25D99-F579-44B5-9616-B8EA52A66BC9}" type="pres">
      <dgm:prSet presAssocID="{76903FB0-064E-4E53-80AC-CF16ADEB7203}" presName="spacing" presStyleCnt="0"/>
      <dgm:spPr/>
    </dgm:pt>
    <dgm:pt modelId="{D2A082AA-C63B-4544-8BC4-45B112442F1C}" type="pres">
      <dgm:prSet presAssocID="{FDD283B5-B254-43C9-9BAE-946208765F5B}" presName="composite" presStyleCnt="0"/>
      <dgm:spPr/>
    </dgm:pt>
    <dgm:pt modelId="{22D5D300-A7A9-4A8E-AB73-96E99E3E288E}" type="pres">
      <dgm:prSet presAssocID="{FDD283B5-B254-43C9-9BAE-946208765F5B}" presName="imgShp" presStyleLbl="fgImgPlace1" presStyleIdx="2" presStyleCnt="3"/>
      <dgm:spPr>
        <a:blipFill rotWithShape="1">
          <a:blip xmlns:r="http://schemas.openxmlformats.org/officeDocument/2006/relationships" r:embed="rId3"/>
          <a:stretch>
            <a:fillRect/>
          </a:stretch>
        </a:blipFill>
      </dgm:spPr>
    </dgm:pt>
    <dgm:pt modelId="{7BE9DABB-628C-4D3F-A71B-87C6FAEF471B}" type="pres">
      <dgm:prSet presAssocID="{FDD283B5-B254-43C9-9BAE-946208765F5B}" presName="txShp" presStyleLbl="node1" presStyleIdx="2" presStyleCnt="3">
        <dgm:presLayoutVars>
          <dgm:bulletEnabled val="1"/>
        </dgm:presLayoutVars>
      </dgm:prSet>
      <dgm:spPr/>
      <dgm:t>
        <a:bodyPr/>
        <a:lstStyle/>
        <a:p>
          <a:endParaRPr lang="tr-TR"/>
        </a:p>
      </dgm:t>
    </dgm:pt>
  </dgm:ptLst>
  <dgm:cxnLst>
    <dgm:cxn modelId="{92612938-6684-4F6B-8611-6B30306A2FFB}" srcId="{2CC3D7C9-4E76-4D7A-8980-F799E69ED99E}" destId="{C72302D4-4E6E-4404-BEB8-D0592C87DAFD}" srcOrd="1" destOrd="0" parTransId="{6A96A6CE-A0DB-4C12-B92C-2363429EF040}" sibTransId="{76903FB0-064E-4E53-80AC-CF16ADEB7203}"/>
    <dgm:cxn modelId="{E9F62693-6466-49C5-BC9F-50F9E5491D4A}" type="presOf" srcId="{57611B41-9FC8-45B5-9631-F2A5EB19E719}" destId="{D30DF5C4-B6BA-4B5E-95D4-FDCAB43D32B0}" srcOrd="0" destOrd="0" presId="urn:microsoft.com/office/officeart/2005/8/layout/vList3"/>
    <dgm:cxn modelId="{261194C9-135F-4216-AF21-2276BBF7A88F}" type="presOf" srcId="{C72302D4-4E6E-4404-BEB8-D0592C87DAFD}" destId="{FEC58E4E-4F25-4BBE-A077-93A3542E9BBF}" srcOrd="0" destOrd="0" presId="urn:microsoft.com/office/officeart/2005/8/layout/vList3"/>
    <dgm:cxn modelId="{EFD8F6C2-AACE-4576-BBDF-00964DC97725}" srcId="{2CC3D7C9-4E76-4D7A-8980-F799E69ED99E}" destId="{57611B41-9FC8-45B5-9631-F2A5EB19E719}" srcOrd="0" destOrd="0" parTransId="{50F1C407-DA09-4B06-A775-2F28A242AB26}" sibTransId="{64663461-03C5-44A2-9C17-9B4B8BC97EF7}"/>
    <dgm:cxn modelId="{9455E484-4079-427F-83A1-2436DF019653}" type="presOf" srcId="{FDD283B5-B254-43C9-9BAE-946208765F5B}" destId="{7BE9DABB-628C-4D3F-A71B-87C6FAEF471B}" srcOrd="0" destOrd="0" presId="urn:microsoft.com/office/officeart/2005/8/layout/vList3"/>
    <dgm:cxn modelId="{080A70AB-B2FB-4D89-8BED-075146702B12}" srcId="{2CC3D7C9-4E76-4D7A-8980-F799E69ED99E}" destId="{FDD283B5-B254-43C9-9BAE-946208765F5B}" srcOrd="2" destOrd="0" parTransId="{BC9476C2-A66B-4861-8547-CCD1600A7780}" sibTransId="{14A6654F-41F3-46CD-B02D-80D70CA93B31}"/>
    <dgm:cxn modelId="{E00979DB-65F2-4A8B-B9BF-43F234B3E8B9}" type="presOf" srcId="{2CC3D7C9-4E76-4D7A-8980-F799E69ED99E}" destId="{8A353C44-0F1A-46BE-A3F9-717721AFAA64}" srcOrd="0" destOrd="0" presId="urn:microsoft.com/office/officeart/2005/8/layout/vList3"/>
    <dgm:cxn modelId="{51232DF3-95D3-424D-A484-5E80F04E6546}" type="presParOf" srcId="{8A353C44-0F1A-46BE-A3F9-717721AFAA64}" destId="{64231253-4BBC-4E7B-AB77-7B899EF4A450}" srcOrd="0" destOrd="0" presId="urn:microsoft.com/office/officeart/2005/8/layout/vList3"/>
    <dgm:cxn modelId="{39BED267-B58A-4E33-B4E5-57A255681130}" type="presParOf" srcId="{64231253-4BBC-4E7B-AB77-7B899EF4A450}" destId="{0E08A4D2-D0F6-4B68-BBE8-8E16E5404AA5}" srcOrd="0" destOrd="0" presId="urn:microsoft.com/office/officeart/2005/8/layout/vList3"/>
    <dgm:cxn modelId="{32DC996E-CE76-41A5-8204-5FA7DC1915AC}" type="presParOf" srcId="{64231253-4BBC-4E7B-AB77-7B899EF4A450}" destId="{D30DF5C4-B6BA-4B5E-95D4-FDCAB43D32B0}" srcOrd="1" destOrd="0" presId="urn:microsoft.com/office/officeart/2005/8/layout/vList3"/>
    <dgm:cxn modelId="{89F00355-6BA8-42AF-9DC3-EAC51CC3521A}" type="presParOf" srcId="{8A353C44-0F1A-46BE-A3F9-717721AFAA64}" destId="{69D33BF7-7ADD-44D9-BC51-206ACA9A15AA}" srcOrd="1" destOrd="0" presId="urn:microsoft.com/office/officeart/2005/8/layout/vList3"/>
    <dgm:cxn modelId="{2C63B1E6-58A5-4438-BCFE-8302AD87778B}" type="presParOf" srcId="{8A353C44-0F1A-46BE-A3F9-717721AFAA64}" destId="{A7F45D86-23D6-486C-9186-D9EDEB8A895F}" srcOrd="2" destOrd="0" presId="urn:microsoft.com/office/officeart/2005/8/layout/vList3"/>
    <dgm:cxn modelId="{8B3F794F-4776-4304-BD75-57316CBF3857}" type="presParOf" srcId="{A7F45D86-23D6-486C-9186-D9EDEB8A895F}" destId="{E54EDF27-AC28-40CC-B561-B8909CCD5F8D}" srcOrd="0" destOrd="0" presId="urn:microsoft.com/office/officeart/2005/8/layout/vList3"/>
    <dgm:cxn modelId="{54110FFA-CA9E-4B96-A1CD-3658CC69028C}" type="presParOf" srcId="{A7F45D86-23D6-486C-9186-D9EDEB8A895F}" destId="{FEC58E4E-4F25-4BBE-A077-93A3542E9BBF}" srcOrd="1" destOrd="0" presId="urn:microsoft.com/office/officeart/2005/8/layout/vList3"/>
    <dgm:cxn modelId="{831D28B7-B8CE-4B7D-95B8-A1EFD7000544}" type="presParOf" srcId="{8A353C44-0F1A-46BE-A3F9-717721AFAA64}" destId="{05B25D99-F579-44B5-9616-B8EA52A66BC9}" srcOrd="3" destOrd="0" presId="urn:microsoft.com/office/officeart/2005/8/layout/vList3"/>
    <dgm:cxn modelId="{1F220ED1-6E42-419B-AAD5-2D866709E53B}" type="presParOf" srcId="{8A353C44-0F1A-46BE-A3F9-717721AFAA64}" destId="{D2A082AA-C63B-4544-8BC4-45B112442F1C}" srcOrd="4" destOrd="0" presId="urn:microsoft.com/office/officeart/2005/8/layout/vList3"/>
    <dgm:cxn modelId="{008DEB5E-C99C-44B8-B572-C6197496B253}" type="presParOf" srcId="{D2A082AA-C63B-4544-8BC4-45B112442F1C}" destId="{22D5D300-A7A9-4A8E-AB73-96E99E3E288E}" srcOrd="0" destOrd="0" presId="urn:microsoft.com/office/officeart/2005/8/layout/vList3"/>
    <dgm:cxn modelId="{09D5F405-647F-4B20-8B06-8E4156F5C79E}" type="presParOf" srcId="{D2A082AA-C63B-4544-8BC4-45B112442F1C}" destId="{7BE9DABB-628C-4D3F-A71B-87C6FAEF471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CC3D7C9-4E76-4D7A-8980-F799E69ED99E}" type="doc">
      <dgm:prSet loTypeId="urn:microsoft.com/office/officeart/2005/8/layout/vList3" loCatId="picture" qsTypeId="urn:microsoft.com/office/officeart/2005/8/quickstyle/3d1" qsCatId="3D" csTypeId="urn:microsoft.com/office/officeart/2005/8/colors/accent1_2" csCatId="accent1" phldr="1"/>
      <dgm:spPr/>
      <dgm:t>
        <a:bodyPr/>
        <a:lstStyle/>
        <a:p>
          <a:endParaRPr lang="tr-TR"/>
        </a:p>
      </dgm:t>
    </dgm:pt>
    <dgm:pt modelId="{5073B697-CB32-4DB1-8FA1-0AEDD19E92FA}">
      <dgm:prSet/>
      <dgm:spPr/>
      <dgm:t>
        <a:bodyPr/>
        <a:lstStyle/>
        <a:p>
          <a:r>
            <a:rPr lang="tr-TR" dirty="0" smtClean="0"/>
            <a:t>Sınav tamamlandıktan sonra, salon aday yoklama listesi üstte olacak şekilde aday cevap kâğıtlarını tam ve sıralı sınav evrakı dönüş zarfına koyunuz</a:t>
          </a:r>
          <a:endParaRPr lang="tr-TR" dirty="0"/>
        </a:p>
      </dgm:t>
    </dgm:pt>
    <dgm:pt modelId="{5CCC474B-DEE5-4999-BF85-2096B17BD775}" type="parTrans" cxnId="{461AEBD1-136F-4C8E-BF24-E2F1A4962911}">
      <dgm:prSet/>
      <dgm:spPr/>
      <dgm:t>
        <a:bodyPr/>
        <a:lstStyle/>
        <a:p>
          <a:endParaRPr lang="tr-TR"/>
        </a:p>
      </dgm:t>
    </dgm:pt>
    <dgm:pt modelId="{4FDE4BA6-03A9-4A75-8AB6-5099B9722186}" type="sibTrans" cxnId="{461AEBD1-136F-4C8E-BF24-E2F1A4962911}">
      <dgm:prSet/>
      <dgm:spPr/>
      <dgm:t>
        <a:bodyPr/>
        <a:lstStyle/>
        <a:p>
          <a:endParaRPr lang="tr-TR"/>
        </a:p>
      </dgm:t>
    </dgm:pt>
    <dgm:pt modelId="{E1133370-8267-4BE0-B7D0-CD3571586782}">
      <dgm:prSet/>
      <dgm:spPr/>
      <dgm:t>
        <a:bodyPr/>
        <a:lstStyle/>
        <a:p>
          <a:r>
            <a:rPr lang="tr-TR" dirty="0" smtClean="0"/>
            <a:t>Sınav evrakı dönüş zarfını, zarf kapağının üzerinde bulunan beyaz koruyucu bandı kapağın sağ tarafından kaldırarak kapatınız</a:t>
          </a:r>
          <a:endParaRPr lang="tr-TR" dirty="0"/>
        </a:p>
      </dgm:t>
    </dgm:pt>
    <dgm:pt modelId="{4B5B65BE-3E68-46AE-BD34-8CE67B5BF701}" type="parTrans" cxnId="{789C9279-C849-4E75-9A32-74951F81C6B5}">
      <dgm:prSet/>
      <dgm:spPr/>
      <dgm:t>
        <a:bodyPr/>
        <a:lstStyle/>
        <a:p>
          <a:endParaRPr lang="tr-TR"/>
        </a:p>
      </dgm:t>
    </dgm:pt>
    <dgm:pt modelId="{06DA7142-D684-4B72-8C40-0BC6F0129E2E}" type="sibTrans" cxnId="{789C9279-C849-4E75-9A32-74951F81C6B5}">
      <dgm:prSet/>
      <dgm:spPr/>
      <dgm:t>
        <a:bodyPr/>
        <a:lstStyle/>
        <a:p>
          <a:endParaRPr lang="tr-TR"/>
        </a:p>
      </dgm:t>
    </dgm:pt>
    <dgm:pt modelId="{8A353C44-0F1A-46BE-A3F9-717721AFAA64}" type="pres">
      <dgm:prSet presAssocID="{2CC3D7C9-4E76-4D7A-8980-F799E69ED99E}" presName="linearFlow" presStyleCnt="0">
        <dgm:presLayoutVars>
          <dgm:dir/>
          <dgm:resizeHandles val="exact"/>
        </dgm:presLayoutVars>
      </dgm:prSet>
      <dgm:spPr/>
      <dgm:t>
        <a:bodyPr/>
        <a:lstStyle/>
        <a:p>
          <a:endParaRPr lang="tr-TR"/>
        </a:p>
      </dgm:t>
    </dgm:pt>
    <dgm:pt modelId="{FBC65A20-FFBA-4E1D-8D78-0EB358AB1243}" type="pres">
      <dgm:prSet presAssocID="{5073B697-CB32-4DB1-8FA1-0AEDD19E92FA}" presName="composite" presStyleCnt="0"/>
      <dgm:spPr/>
    </dgm:pt>
    <dgm:pt modelId="{596397D0-B8BD-4539-8755-1B0E41C02D5E}" type="pres">
      <dgm:prSet presAssocID="{5073B697-CB32-4DB1-8FA1-0AEDD19E92FA}" presName="imgShp" presStyleLbl="fgImgPlace1" presStyleIdx="0" presStyleCnt="2"/>
      <dgm:spPr>
        <a:blipFill rotWithShape="1">
          <a:blip xmlns:r="http://schemas.openxmlformats.org/officeDocument/2006/relationships" r:embed="rId1"/>
          <a:stretch>
            <a:fillRect/>
          </a:stretch>
        </a:blipFill>
      </dgm:spPr>
    </dgm:pt>
    <dgm:pt modelId="{71F53558-FB79-4D80-BF5E-E36511BD1752}" type="pres">
      <dgm:prSet presAssocID="{5073B697-CB32-4DB1-8FA1-0AEDD19E92FA}" presName="txShp" presStyleLbl="node1" presStyleIdx="0" presStyleCnt="2">
        <dgm:presLayoutVars>
          <dgm:bulletEnabled val="1"/>
        </dgm:presLayoutVars>
      </dgm:prSet>
      <dgm:spPr/>
      <dgm:t>
        <a:bodyPr/>
        <a:lstStyle/>
        <a:p>
          <a:endParaRPr lang="tr-TR"/>
        </a:p>
      </dgm:t>
    </dgm:pt>
    <dgm:pt modelId="{D6984814-224C-494E-B331-3952D8CC0025}" type="pres">
      <dgm:prSet presAssocID="{4FDE4BA6-03A9-4A75-8AB6-5099B9722186}" presName="spacing" presStyleCnt="0"/>
      <dgm:spPr/>
    </dgm:pt>
    <dgm:pt modelId="{DD269B09-5A0A-4555-8175-AC58ED5822A2}" type="pres">
      <dgm:prSet presAssocID="{E1133370-8267-4BE0-B7D0-CD3571586782}" presName="composite" presStyleCnt="0"/>
      <dgm:spPr/>
    </dgm:pt>
    <dgm:pt modelId="{BB83AA32-E727-4454-B99F-1CE9AF7EE39C}" type="pres">
      <dgm:prSet presAssocID="{E1133370-8267-4BE0-B7D0-CD3571586782}" presName="imgShp" presStyleLbl="fgImgPlace1" presStyleIdx="1" presStyleCnt="2"/>
      <dgm:spPr>
        <a:blipFill rotWithShape="1">
          <a:blip xmlns:r="http://schemas.openxmlformats.org/officeDocument/2006/relationships" r:embed="rId2"/>
          <a:stretch>
            <a:fillRect/>
          </a:stretch>
        </a:blipFill>
      </dgm:spPr>
    </dgm:pt>
    <dgm:pt modelId="{8896CB57-F18A-4168-9929-0AFAC179C263}" type="pres">
      <dgm:prSet presAssocID="{E1133370-8267-4BE0-B7D0-CD3571586782}" presName="txShp" presStyleLbl="node1" presStyleIdx="1" presStyleCnt="2">
        <dgm:presLayoutVars>
          <dgm:bulletEnabled val="1"/>
        </dgm:presLayoutVars>
      </dgm:prSet>
      <dgm:spPr/>
      <dgm:t>
        <a:bodyPr/>
        <a:lstStyle/>
        <a:p>
          <a:endParaRPr lang="tr-TR"/>
        </a:p>
      </dgm:t>
    </dgm:pt>
  </dgm:ptLst>
  <dgm:cxnLst>
    <dgm:cxn modelId="{AD6A41A6-46AA-4A6D-AB96-5B5ED39F3BE4}" type="presOf" srcId="{2CC3D7C9-4E76-4D7A-8980-F799E69ED99E}" destId="{8A353C44-0F1A-46BE-A3F9-717721AFAA64}" srcOrd="0" destOrd="0" presId="urn:microsoft.com/office/officeart/2005/8/layout/vList3"/>
    <dgm:cxn modelId="{789C9279-C849-4E75-9A32-74951F81C6B5}" srcId="{2CC3D7C9-4E76-4D7A-8980-F799E69ED99E}" destId="{E1133370-8267-4BE0-B7D0-CD3571586782}" srcOrd="1" destOrd="0" parTransId="{4B5B65BE-3E68-46AE-BD34-8CE67B5BF701}" sibTransId="{06DA7142-D684-4B72-8C40-0BC6F0129E2E}"/>
    <dgm:cxn modelId="{461AEBD1-136F-4C8E-BF24-E2F1A4962911}" srcId="{2CC3D7C9-4E76-4D7A-8980-F799E69ED99E}" destId="{5073B697-CB32-4DB1-8FA1-0AEDD19E92FA}" srcOrd="0" destOrd="0" parTransId="{5CCC474B-DEE5-4999-BF85-2096B17BD775}" sibTransId="{4FDE4BA6-03A9-4A75-8AB6-5099B9722186}"/>
    <dgm:cxn modelId="{53DBB8F0-2195-40CC-8D6D-AB3E14D7C5D1}" type="presOf" srcId="{5073B697-CB32-4DB1-8FA1-0AEDD19E92FA}" destId="{71F53558-FB79-4D80-BF5E-E36511BD1752}" srcOrd="0" destOrd="0" presId="urn:microsoft.com/office/officeart/2005/8/layout/vList3"/>
    <dgm:cxn modelId="{6C7F5547-4437-4F42-B239-12E6955609EB}" type="presOf" srcId="{E1133370-8267-4BE0-B7D0-CD3571586782}" destId="{8896CB57-F18A-4168-9929-0AFAC179C263}" srcOrd="0" destOrd="0" presId="urn:microsoft.com/office/officeart/2005/8/layout/vList3"/>
    <dgm:cxn modelId="{C43D8852-20DC-4B59-842B-9FA3FDABFB04}" type="presParOf" srcId="{8A353C44-0F1A-46BE-A3F9-717721AFAA64}" destId="{FBC65A20-FFBA-4E1D-8D78-0EB358AB1243}" srcOrd="0" destOrd="0" presId="urn:microsoft.com/office/officeart/2005/8/layout/vList3"/>
    <dgm:cxn modelId="{F363B366-A0F8-4C10-BAB9-186C299CCA67}" type="presParOf" srcId="{FBC65A20-FFBA-4E1D-8D78-0EB358AB1243}" destId="{596397D0-B8BD-4539-8755-1B0E41C02D5E}" srcOrd="0" destOrd="0" presId="urn:microsoft.com/office/officeart/2005/8/layout/vList3"/>
    <dgm:cxn modelId="{30962929-596F-4461-916B-E680B7487C85}" type="presParOf" srcId="{FBC65A20-FFBA-4E1D-8D78-0EB358AB1243}" destId="{71F53558-FB79-4D80-BF5E-E36511BD1752}" srcOrd="1" destOrd="0" presId="urn:microsoft.com/office/officeart/2005/8/layout/vList3"/>
    <dgm:cxn modelId="{BA6924D5-B05F-4B35-8CA1-6B704896B19F}" type="presParOf" srcId="{8A353C44-0F1A-46BE-A3F9-717721AFAA64}" destId="{D6984814-224C-494E-B331-3952D8CC0025}" srcOrd="1" destOrd="0" presId="urn:microsoft.com/office/officeart/2005/8/layout/vList3"/>
    <dgm:cxn modelId="{A4536162-C82D-4677-88B7-CFC6F627CF2D}" type="presParOf" srcId="{8A353C44-0F1A-46BE-A3F9-717721AFAA64}" destId="{DD269B09-5A0A-4555-8175-AC58ED5822A2}" srcOrd="2" destOrd="0" presId="urn:microsoft.com/office/officeart/2005/8/layout/vList3"/>
    <dgm:cxn modelId="{73FE9E9E-BF30-4FA3-9A79-4112CBF3A8CD}" type="presParOf" srcId="{DD269B09-5A0A-4555-8175-AC58ED5822A2}" destId="{BB83AA32-E727-4454-B99F-1CE9AF7EE39C}" srcOrd="0" destOrd="0" presId="urn:microsoft.com/office/officeart/2005/8/layout/vList3"/>
    <dgm:cxn modelId="{5DF5E6F9-EC1D-4C03-8DD8-FD4E5B490540}" type="presParOf" srcId="{DD269B09-5A0A-4555-8175-AC58ED5822A2}" destId="{8896CB57-F18A-4168-9929-0AFAC179C26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A260E5-E9D8-4001-9CA0-5CEF6AFD06E0}" type="doc">
      <dgm:prSet loTypeId="urn:microsoft.com/office/officeart/2005/8/layout/hList6" loCatId="list" qsTypeId="urn:microsoft.com/office/officeart/2005/8/quickstyle/3d3" qsCatId="3D" csTypeId="urn:microsoft.com/office/officeart/2005/8/colors/accent1_2" csCatId="accent1" phldr="1"/>
      <dgm:spPr/>
      <dgm:t>
        <a:bodyPr/>
        <a:lstStyle/>
        <a:p>
          <a:endParaRPr lang="tr-TR"/>
        </a:p>
      </dgm:t>
    </dgm:pt>
    <dgm:pt modelId="{254C0B27-D2FB-4448-BDBE-7AA532B310B2}">
      <dgm:prSet phldrT="[Metin]"/>
      <dgm:spPr/>
      <dgm:t>
        <a:bodyPr/>
        <a:lstStyle/>
        <a:p>
          <a:r>
            <a:rPr lang="tr-TR" dirty="0" smtClean="0"/>
            <a:t>Kimlik kontrolleri ve salonlara yerleştirmenin zamanında yapılabilmesi için öğrenciler, birinci oturum için en geç saat 09.00 ve ikinci oturum için en geç 11.10’da sınava gireceği binada salonlara alınmak üzere hazır bulunacaktır.</a:t>
          </a:r>
          <a:endParaRPr lang="tr-TR" dirty="0"/>
        </a:p>
      </dgm:t>
    </dgm:pt>
    <dgm:pt modelId="{9B2BB4B3-9AE5-4C07-B3C1-10FC9C6209A5}" type="parTrans" cxnId="{93003968-EA6B-4D87-BA5B-C0FFD3989C27}">
      <dgm:prSet/>
      <dgm:spPr/>
      <dgm:t>
        <a:bodyPr/>
        <a:lstStyle/>
        <a:p>
          <a:endParaRPr lang="tr-TR"/>
        </a:p>
      </dgm:t>
    </dgm:pt>
    <dgm:pt modelId="{8B34B4BF-902A-45A4-A0F1-D01F9925C965}" type="sibTrans" cxnId="{93003968-EA6B-4D87-BA5B-C0FFD3989C27}">
      <dgm:prSet/>
      <dgm:spPr/>
      <dgm:t>
        <a:bodyPr/>
        <a:lstStyle/>
        <a:p>
          <a:endParaRPr lang="tr-TR"/>
        </a:p>
      </dgm:t>
    </dgm:pt>
    <dgm:pt modelId="{B3A8E018-6F8D-459B-9118-FC4F3AD26776}">
      <dgm:prSet phldrT="[Metin]"/>
      <dgm:spPr/>
      <dgm:t>
        <a:bodyPr/>
        <a:lstStyle/>
        <a:p>
          <a:r>
            <a:rPr lang="tr-TR" dirty="0" smtClean="0"/>
            <a:t>Sınav öncesi LGS 2021 kılavuzu sınavda görev alacak personeller tarafından dikkatlice okunmalıdır.</a:t>
          </a:r>
          <a:endParaRPr lang="tr-TR" dirty="0"/>
        </a:p>
      </dgm:t>
    </dgm:pt>
    <dgm:pt modelId="{675B30DC-A6AD-4AA4-BB1A-C1ECB768C2BB}" type="parTrans" cxnId="{B58D8598-717A-4A24-91B6-19F72FEA1B67}">
      <dgm:prSet/>
      <dgm:spPr/>
      <dgm:t>
        <a:bodyPr/>
        <a:lstStyle/>
        <a:p>
          <a:endParaRPr lang="tr-TR"/>
        </a:p>
      </dgm:t>
    </dgm:pt>
    <dgm:pt modelId="{6F4AA86E-25AC-4235-8C2C-27D16E9C6F1E}" type="sibTrans" cxnId="{B58D8598-717A-4A24-91B6-19F72FEA1B67}">
      <dgm:prSet/>
      <dgm:spPr/>
      <dgm:t>
        <a:bodyPr/>
        <a:lstStyle/>
        <a:p>
          <a:endParaRPr lang="tr-TR"/>
        </a:p>
      </dgm:t>
    </dgm:pt>
    <dgm:pt modelId="{CB56C7DA-2957-40C5-899D-D09E180F6173}">
      <dgm:prSet phldrT="[Metin]"/>
      <dgm:spPr/>
      <dgm:t>
        <a:bodyPr/>
        <a:lstStyle/>
        <a:p>
          <a:r>
            <a:rPr lang="tr-TR" dirty="0" smtClean="0"/>
            <a:t>Okul bahçesinde ve içerisinde öğrencilerin sosyal mesafe kurallarına uyması için gerekli uyarılar yapılmalıdır.</a:t>
          </a:r>
          <a:endParaRPr lang="tr-TR" dirty="0"/>
        </a:p>
      </dgm:t>
    </dgm:pt>
    <dgm:pt modelId="{015C64CB-069E-4A0A-A111-94FB6323813E}" type="parTrans" cxnId="{DFCCF5FB-DAD0-4BB9-AB9B-DFA5C945BA34}">
      <dgm:prSet/>
      <dgm:spPr/>
      <dgm:t>
        <a:bodyPr/>
        <a:lstStyle/>
        <a:p>
          <a:endParaRPr lang="tr-TR"/>
        </a:p>
      </dgm:t>
    </dgm:pt>
    <dgm:pt modelId="{648031A7-7AFD-46A3-8627-840FBB0BD24A}" type="sibTrans" cxnId="{DFCCF5FB-DAD0-4BB9-AB9B-DFA5C945BA34}">
      <dgm:prSet/>
      <dgm:spPr/>
      <dgm:t>
        <a:bodyPr/>
        <a:lstStyle/>
        <a:p>
          <a:endParaRPr lang="tr-TR"/>
        </a:p>
      </dgm:t>
    </dgm:pt>
    <dgm:pt modelId="{5B90BF5B-4AE4-4AF9-8B31-A4BE91DA6DAB}" type="pres">
      <dgm:prSet presAssocID="{C5A260E5-E9D8-4001-9CA0-5CEF6AFD06E0}" presName="Name0" presStyleCnt="0">
        <dgm:presLayoutVars>
          <dgm:dir/>
          <dgm:resizeHandles val="exact"/>
        </dgm:presLayoutVars>
      </dgm:prSet>
      <dgm:spPr/>
      <dgm:t>
        <a:bodyPr/>
        <a:lstStyle/>
        <a:p>
          <a:endParaRPr lang="tr-TR"/>
        </a:p>
      </dgm:t>
    </dgm:pt>
    <dgm:pt modelId="{44A49770-A69B-4F6D-910B-A6C473FFB250}" type="pres">
      <dgm:prSet presAssocID="{B3A8E018-6F8D-459B-9118-FC4F3AD26776}" presName="node" presStyleLbl="node1" presStyleIdx="0" presStyleCnt="3">
        <dgm:presLayoutVars>
          <dgm:bulletEnabled val="1"/>
        </dgm:presLayoutVars>
      </dgm:prSet>
      <dgm:spPr/>
      <dgm:t>
        <a:bodyPr/>
        <a:lstStyle/>
        <a:p>
          <a:endParaRPr lang="tr-TR"/>
        </a:p>
      </dgm:t>
    </dgm:pt>
    <dgm:pt modelId="{3D0DA85B-DE93-4C04-B27B-7F146E54E925}" type="pres">
      <dgm:prSet presAssocID="{6F4AA86E-25AC-4235-8C2C-27D16E9C6F1E}" presName="sibTrans" presStyleCnt="0"/>
      <dgm:spPr/>
    </dgm:pt>
    <dgm:pt modelId="{1FBF5DA1-9567-4D4E-95C8-AB2436399902}" type="pres">
      <dgm:prSet presAssocID="{254C0B27-D2FB-4448-BDBE-7AA532B310B2}" presName="node" presStyleLbl="node1" presStyleIdx="1" presStyleCnt="3">
        <dgm:presLayoutVars>
          <dgm:bulletEnabled val="1"/>
        </dgm:presLayoutVars>
      </dgm:prSet>
      <dgm:spPr/>
      <dgm:t>
        <a:bodyPr/>
        <a:lstStyle/>
        <a:p>
          <a:endParaRPr lang="tr-TR"/>
        </a:p>
      </dgm:t>
    </dgm:pt>
    <dgm:pt modelId="{9A7400FC-BF89-4E4D-A454-EED6CC3FBF21}" type="pres">
      <dgm:prSet presAssocID="{8B34B4BF-902A-45A4-A0F1-D01F9925C965}" presName="sibTrans" presStyleCnt="0"/>
      <dgm:spPr/>
    </dgm:pt>
    <dgm:pt modelId="{2D17143E-E514-49D3-8B9F-76052DCFAD3E}" type="pres">
      <dgm:prSet presAssocID="{CB56C7DA-2957-40C5-899D-D09E180F6173}" presName="node" presStyleLbl="node1" presStyleIdx="2" presStyleCnt="3">
        <dgm:presLayoutVars>
          <dgm:bulletEnabled val="1"/>
        </dgm:presLayoutVars>
      </dgm:prSet>
      <dgm:spPr/>
      <dgm:t>
        <a:bodyPr/>
        <a:lstStyle/>
        <a:p>
          <a:endParaRPr lang="tr-TR"/>
        </a:p>
      </dgm:t>
    </dgm:pt>
  </dgm:ptLst>
  <dgm:cxnLst>
    <dgm:cxn modelId="{DFCCF5FB-DAD0-4BB9-AB9B-DFA5C945BA34}" srcId="{C5A260E5-E9D8-4001-9CA0-5CEF6AFD06E0}" destId="{CB56C7DA-2957-40C5-899D-D09E180F6173}" srcOrd="2" destOrd="0" parTransId="{015C64CB-069E-4A0A-A111-94FB6323813E}" sibTransId="{648031A7-7AFD-46A3-8627-840FBB0BD24A}"/>
    <dgm:cxn modelId="{93003968-EA6B-4D87-BA5B-C0FFD3989C27}" srcId="{C5A260E5-E9D8-4001-9CA0-5CEF6AFD06E0}" destId="{254C0B27-D2FB-4448-BDBE-7AA532B310B2}" srcOrd="1" destOrd="0" parTransId="{9B2BB4B3-9AE5-4C07-B3C1-10FC9C6209A5}" sibTransId="{8B34B4BF-902A-45A4-A0F1-D01F9925C965}"/>
    <dgm:cxn modelId="{C5268241-9B1C-4385-ADCF-910ABD68AC44}" type="presOf" srcId="{C5A260E5-E9D8-4001-9CA0-5CEF6AFD06E0}" destId="{5B90BF5B-4AE4-4AF9-8B31-A4BE91DA6DAB}" srcOrd="0" destOrd="0" presId="urn:microsoft.com/office/officeart/2005/8/layout/hList6"/>
    <dgm:cxn modelId="{908EC515-0DD4-4988-AE7B-7AAB4C9F7DC6}" type="presOf" srcId="{254C0B27-D2FB-4448-BDBE-7AA532B310B2}" destId="{1FBF5DA1-9567-4D4E-95C8-AB2436399902}" srcOrd="0" destOrd="0" presId="urn:microsoft.com/office/officeart/2005/8/layout/hList6"/>
    <dgm:cxn modelId="{C46AFC9D-9A20-4988-B385-B3EC8F4740F1}" type="presOf" srcId="{B3A8E018-6F8D-459B-9118-FC4F3AD26776}" destId="{44A49770-A69B-4F6D-910B-A6C473FFB250}" srcOrd="0" destOrd="0" presId="urn:microsoft.com/office/officeart/2005/8/layout/hList6"/>
    <dgm:cxn modelId="{B58D8598-717A-4A24-91B6-19F72FEA1B67}" srcId="{C5A260E5-E9D8-4001-9CA0-5CEF6AFD06E0}" destId="{B3A8E018-6F8D-459B-9118-FC4F3AD26776}" srcOrd="0" destOrd="0" parTransId="{675B30DC-A6AD-4AA4-BB1A-C1ECB768C2BB}" sibTransId="{6F4AA86E-25AC-4235-8C2C-27D16E9C6F1E}"/>
    <dgm:cxn modelId="{30AF8ADE-5D40-49A0-B3E3-E785A5344CB3}" type="presOf" srcId="{CB56C7DA-2957-40C5-899D-D09E180F6173}" destId="{2D17143E-E514-49D3-8B9F-76052DCFAD3E}" srcOrd="0" destOrd="0" presId="urn:microsoft.com/office/officeart/2005/8/layout/hList6"/>
    <dgm:cxn modelId="{E8CB2AC9-A83A-44BE-BEF9-36E2666F6C70}" type="presParOf" srcId="{5B90BF5B-4AE4-4AF9-8B31-A4BE91DA6DAB}" destId="{44A49770-A69B-4F6D-910B-A6C473FFB250}" srcOrd="0" destOrd="0" presId="urn:microsoft.com/office/officeart/2005/8/layout/hList6"/>
    <dgm:cxn modelId="{EA6DD881-A3E9-45F7-98CA-817B205BCCC3}" type="presParOf" srcId="{5B90BF5B-4AE4-4AF9-8B31-A4BE91DA6DAB}" destId="{3D0DA85B-DE93-4C04-B27B-7F146E54E925}" srcOrd="1" destOrd="0" presId="urn:microsoft.com/office/officeart/2005/8/layout/hList6"/>
    <dgm:cxn modelId="{F504FFCE-DE16-46AC-9444-5D6DD1EC2D63}" type="presParOf" srcId="{5B90BF5B-4AE4-4AF9-8B31-A4BE91DA6DAB}" destId="{1FBF5DA1-9567-4D4E-95C8-AB2436399902}" srcOrd="2" destOrd="0" presId="urn:microsoft.com/office/officeart/2005/8/layout/hList6"/>
    <dgm:cxn modelId="{596998F5-1DE0-454C-9FA8-A42B379736F5}" type="presParOf" srcId="{5B90BF5B-4AE4-4AF9-8B31-A4BE91DA6DAB}" destId="{9A7400FC-BF89-4E4D-A454-EED6CC3FBF21}" srcOrd="3" destOrd="0" presId="urn:microsoft.com/office/officeart/2005/8/layout/hList6"/>
    <dgm:cxn modelId="{755E9BD7-4A67-46E3-9604-11A9F723204A}" type="presParOf" srcId="{5B90BF5B-4AE4-4AF9-8B31-A4BE91DA6DAB}" destId="{2D17143E-E514-49D3-8B9F-76052DCFAD3E}"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A260E5-E9D8-4001-9CA0-5CEF6AFD06E0}" type="doc">
      <dgm:prSet loTypeId="urn:microsoft.com/office/officeart/2005/8/layout/process4" loCatId="list" qsTypeId="urn:microsoft.com/office/officeart/2005/8/quickstyle/3d1" qsCatId="3D" csTypeId="urn:microsoft.com/office/officeart/2005/8/colors/accent1_2" csCatId="accent1" phldr="1"/>
      <dgm:spPr/>
      <dgm:t>
        <a:bodyPr/>
        <a:lstStyle/>
        <a:p>
          <a:endParaRPr lang="tr-TR"/>
        </a:p>
      </dgm:t>
    </dgm:pt>
    <dgm:pt modelId="{6B88B5D9-CD26-4BAD-8BFD-5F8DDABBA6F3}">
      <dgm:prSet phldrT="[Metin]"/>
      <dgm:spPr/>
      <dgm:t>
        <a:bodyPr/>
        <a:lstStyle/>
        <a:p>
          <a:r>
            <a:rPr lang="tr-TR" dirty="0" smtClean="0"/>
            <a:t>Öğrenciler, geçerli kimlik belgesi (T.C. kimlik numaralı nüfus cüzdanı veya T.C. kimlik kartı veya geçerlilik süresi devam eden pasaport, yabancı uyruklu öğrenciler için İçişleri Bakanlığı Göç İdaresi Genel Müdürlüğü tarafından verilen resimli, mühürlü kimlik belgesi) kontrol edilerek sınava alınacaktır</a:t>
          </a:r>
          <a:endParaRPr lang="tr-TR" dirty="0"/>
        </a:p>
      </dgm:t>
    </dgm:pt>
    <dgm:pt modelId="{0809C655-60A7-4FBB-B64D-01D20F9F22D6}" type="parTrans" cxnId="{5CD93417-30BA-4D3D-A894-7D671EFA5080}">
      <dgm:prSet/>
      <dgm:spPr/>
      <dgm:t>
        <a:bodyPr/>
        <a:lstStyle/>
        <a:p>
          <a:endParaRPr lang="tr-TR"/>
        </a:p>
      </dgm:t>
    </dgm:pt>
    <dgm:pt modelId="{57C95749-DDF6-481D-BB0C-55C8BBC0F6DD}" type="sibTrans" cxnId="{5CD93417-30BA-4D3D-A894-7D671EFA5080}">
      <dgm:prSet/>
      <dgm:spPr/>
      <dgm:t>
        <a:bodyPr/>
        <a:lstStyle/>
        <a:p>
          <a:endParaRPr lang="tr-TR"/>
        </a:p>
      </dgm:t>
    </dgm:pt>
    <dgm:pt modelId="{95A08E4F-F609-4628-BCCF-7A86C2C541D0}">
      <dgm:prSet phldrT="[Metin]"/>
      <dgm:spPr/>
      <dgm:t>
        <a:bodyPr/>
        <a:lstStyle/>
        <a:p>
          <a:r>
            <a:rPr lang="tr-TR" dirty="0" smtClean="0"/>
            <a:t>Geçerli kimlik belgesi yanında olmayan öğrenciler sınava alınmayacaktır. Nüfus cüzdanı ya da T.C. kimlik kartında fotoğraf bulunması şartı aranmayacaktır.</a:t>
          </a:r>
          <a:endParaRPr lang="tr-TR" dirty="0"/>
        </a:p>
      </dgm:t>
    </dgm:pt>
    <dgm:pt modelId="{E02CE709-7394-4B41-B243-BB51D1545C45}" type="parTrans" cxnId="{259599E0-02C2-4182-B517-99DCE39DE330}">
      <dgm:prSet/>
      <dgm:spPr/>
      <dgm:t>
        <a:bodyPr/>
        <a:lstStyle/>
        <a:p>
          <a:endParaRPr lang="tr-TR"/>
        </a:p>
      </dgm:t>
    </dgm:pt>
    <dgm:pt modelId="{F181557F-4A8E-4A5E-871F-0732C7F4DB76}" type="sibTrans" cxnId="{259599E0-02C2-4182-B517-99DCE39DE330}">
      <dgm:prSet/>
      <dgm:spPr/>
      <dgm:t>
        <a:bodyPr/>
        <a:lstStyle/>
        <a:p>
          <a:endParaRPr lang="tr-TR"/>
        </a:p>
      </dgm:t>
    </dgm:pt>
    <dgm:pt modelId="{56B74F9B-2642-4D93-BB37-776282BEF4F9}">
      <dgm:prSet phldrT="[Metin]"/>
      <dgm:spPr/>
      <dgm:t>
        <a:bodyPr/>
        <a:lstStyle/>
        <a:p>
          <a:r>
            <a:rPr lang="tr-TR" dirty="0" smtClean="0"/>
            <a:t>Öğrenciler, nüfus müdürlükleri tarafından verilen fotoğraflı</a:t>
          </a:r>
          <a:r>
            <a:rPr lang="tr-TR" smtClean="0"/>
            <a:t>, imzalı-mühürlü/barkodlukarekodlugeçici kimlik belgesi/T.C. kimlik kartı talep belgesi ile sınava alınabileceklerdir</a:t>
          </a:r>
          <a:endParaRPr lang="tr-TR" dirty="0"/>
        </a:p>
      </dgm:t>
    </dgm:pt>
    <dgm:pt modelId="{07B2866C-F030-4CA5-8E47-4526C62B5F12}" type="parTrans" cxnId="{AF093832-D1DB-46D9-A9BA-D55BE7C6F687}">
      <dgm:prSet/>
      <dgm:spPr/>
      <dgm:t>
        <a:bodyPr/>
        <a:lstStyle/>
        <a:p>
          <a:endParaRPr lang="tr-TR"/>
        </a:p>
      </dgm:t>
    </dgm:pt>
    <dgm:pt modelId="{DAC77012-05B5-4517-AAF6-10B172AC50E2}" type="sibTrans" cxnId="{AF093832-D1DB-46D9-A9BA-D55BE7C6F687}">
      <dgm:prSet/>
      <dgm:spPr/>
      <dgm:t>
        <a:bodyPr/>
        <a:lstStyle/>
        <a:p>
          <a:endParaRPr lang="tr-TR"/>
        </a:p>
      </dgm:t>
    </dgm:pt>
    <dgm:pt modelId="{5FD39839-09E1-4EA7-BB15-B13D19184EDA}" type="pres">
      <dgm:prSet presAssocID="{C5A260E5-E9D8-4001-9CA0-5CEF6AFD06E0}" presName="Name0" presStyleCnt="0">
        <dgm:presLayoutVars>
          <dgm:dir/>
          <dgm:animLvl val="lvl"/>
          <dgm:resizeHandles val="exact"/>
        </dgm:presLayoutVars>
      </dgm:prSet>
      <dgm:spPr/>
      <dgm:t>
        <a:bodyPr/>
        <a:lstStyle/>
        <a:p>
          <a:endParaRPr lang="tr-TR"/>
        </a:p>
      </dgm:t>
    </dgm:pt>
    <dgm:pt modelId="{E80BDD01-C23B-468C-A635-93179FDB9A01}" type="pres">
      <dgm:prSet presAssocID="{56B74F9B-2642-4D93-BB37-776282BEF4F9}" presName="boxAndChildren" presStyleCnt="0"/>
      <dgm:spPr/>
    </dgm:pt>
    <dgm:pt modelId="{DCC54F96-B924-4AA0-8582-528BCF5A6759}" type="pres">
      <dgm:prSet presAssocID="{56B74F9B-2642-4D93-BB37-776282BEF4F9}" presName="parentTextBox" presStyleLbl="node1" presStyleIdx="0" presStyleCnt="3"/>
      <dgm:spPr/>
      <dgm:t>
        <a:bodyPr/>
        <a:lstStyle/>
        <a:p>
          <a:endParaRPr lang="tr-TR"/>
        </a:p>
      </dgm:t>
    </dgm:pt>
    <dgm:pt modelId="{C41C9F82-D53A-4272-8BA3-8A42D5E47AE6}" type="pres">
      <dgm:prSet presAssocID="{F181557F-4A8E-4A5E-871F-0732C7F4DB76}" presName="sp" presStyleCnt="0"/>
      <dgm:spPr/>
    </dgm:pt>
    <dgm:pt modelId="{CE3B4A57-9EF6-4068-BB36-AC583206B371}" type="pres">
      <dgm:prSet presAssocID="{95A08E4F-F609-4628-BCCF-7A86C2C541D0}" presName="arrowAndChildren" presStyleCnt="0"/>
      <dgm:spPr/>
    </dgm:pt>
    <dgm:pt modelId="{CB03CDB1-CE57-4706-818E-69BD741276B6}" type="pres">
      <dgm:prSet presAssocID="{95A08E4F-F609-4628-BCCF-7A86C2C541D0}" presName="parentTextArrow" presStyleLbl="node1" presStyleIdx="1" presStyleCnt="3"/>
      <dgm:spPr/>
      <dgm:t>
        <a:bodyPr/>
        <a:lstStyle/>
        <a:p>
          <a:endParaRPr lang="tr-TR"/>
        </a:p>
      </dgm:t>
    </dgm:pt>
    <dgm:pt modelId="{FAB64008-D1E7-4A13-8136-1837DD627AAA}" type="pres">
      <dgm:prSet presAssocID="{57C95749-DDF6-481D-BB0C-55C8BBC0F6DD}" presName="sp" presStyleCnt="0"/>
      <dgm:spPr/>
    </dgm:pt>
    <dgm:pt modelId="{3ABA0918-41CA-4B25-8032-DC4B9E281C1D}" type="pres">
      <dgm:prSet presAssocID="{6B88B5D9-CD26-4BAD-8BFD-5F8DDABBA6F3}" presName="arrowAndChildren" presStyleCnt="0"/>
      <dgm:spPr/>
    </dgm:pt>
    <dgm:pt modelId="{1B350BB1-0D31-400E-8D5E-D040DA624A3E}" type="pres">
      <dgm:prSet presAssocID="{6B88B5D9-CD26-4BAD-8BFD-5F8DDABBA6F3}" presName="parentTextArrow" presStyleLbl="node1" presStyleIdx="2" presStyleCnt="3"/>
      <dgm:spPr/>
      <dgm:t>
        <a:bodyPr/>
        <a:lstStyle/>
        <a:p>
          <a:endParaRPr lang="tr-TR"/>
        </a:p>
      </dgm:t>
    </dgm:pt>
  </dgm:ptLst>
  <dgm:cxnLst>
    <dgm:cxn modelId="{CE0D7AE9-9404-4BB0-86B9-8AFD2DCF7083}" type="presOf" srcId="{6B88B5D9-CD26-4BAD-8BFD-5F8DDABBA6F3}" destId="{1B350BB1-0D31-400E-8D5E-D040DA624A3E}" srcOrd="0" destOrd="0" presId="urn:microsoft.com/office/officeart/2005/8/layout/process4"/>
    <dgm:cxn modelId="{D56840E1-9687-4EEC-A978-CBCB89A729E4}" type="presOf" srcId="{95A08E4F-F609-4628-BCCF-7A86C2C541D0}" destId="{CB03CDB1-CE57-4706-818E-69BD741276B6}" srcOrd="0" destOrd="0" presId="urn:microsoft.com/office/officeart/2005/8/layout/process4"/>
    <dgm:cxn modelId="{259599E0-02C2-4182-B517-99DCE39DE330}" srcId="{C5A260E5-E9D8-4001-9CA0-5CEF6AFD06E0}" destId="{95A08E4F-F609-4628-BCCF-7A86C2C541D0}" srcOrd="1" destOrd="0" parTransId="{E02CE709-7394-4B41-B243-BB51D1545C45}" sibTransId="{F181557F-4A8E-4A5E-871F-0732C7F4DB76}"/>
    <dgm:cxn modelId="{5CD93417-30BA-4D3D-A894-7D671EFA5080}" srcId="{C5A260E5-E9D8-4001-9CA0-5CEF6AFD06E0}" destId="{6B88B5D9-CD26-4BAD-8BFD-5F8DDABBA6F3}" srcOrd="0" destOrd="0" parTransId="{0809C655-60A7-4FBB-B64D-01D20F9F22D6}" sibTransId="{57C95749-DDF6-481D-BB0C-55C8BBC0F6DD}"/>
    <dgm:cxn modelId="{AF093832-D1DB-46D9-A9BA-D55BE7C6F687}" srcId="{C5A260E5-E9D8-4001-9CA0-5CEF6AFD06E0}" destId="{56B74F9B-2642-4D93-BB37-776282BEF4F9}" srcOrd="2" destOrd="0" parTransId="{07B2866C-F030-4CA5-8E47-4526C62B5F12}" sibTransId="{DAC77012-05B5-4517-AAF6-10B172AC50E2}"/>
    <dgm:cxn modelId="{54B74CCA-2F16-4F7B-87E3-A29E934E9365}" type="presOf" srcId="{56B74F9B-2642-4D93-BB37-776282BEF4F9}" destId="{DCC54F96-B924-4AA0-8582-528BCF5A6759}" srcOrd="0" destOrd="0" presId="urn:microsoft.com/office/officeart/2005/8/layout/process4"/>
    <dgm:cxn modelId="{4A86BAB6-5701-4064-9C58-6C55E4303FAE}" type="presOf" srcId="{C5A260E5-E9D8-4001-9CA0-5CEF6AFD06E0}" destId="{5FD39839-09E1-4EA7-BB15-B13D19184EDA}" srcOrd="0" destOrd="0" presId="urn:microsoft.com/office/officeart/2005/8/layout/process4"/>
    <dgm:cxn modelId="{BB4BC598-486D-4D3D-9F47-7640E43612DA}" type="presParOf" srcId="{5FD39839-09E1-4EA7-BB15-B13D19184EDA}" destId="{E80BDD01-C23B-468C-A635-93179FDB9A01}" srcOrd="0" destOrd="0" presId="urn:microsoft.com/office/officeart/2005/8/layout/process4"/>
    <dgm:cxn modelId="{A42D3637-B788-47F5-AC95-3500E52F6B3B}" type="presParOf" srcId="{E80BDD01-C23B-468C-A635-93179FDB9A01}" destId="{DCC54F96-B924-4AA0-8582-528BCF5A6759}" srcOrd="0" destOrd="0" presId="urn:microsoft.com/office/officeart/2005/8/layout/process4"/>
    <dgm:cxn modelId="{9D1C5416-D152-42F4-8257-84131C3135C2}" type="presParOf" srcId="{5FD39839-09E1-4EA7-BB15-B13D19184EDA}" destId="{C41C9F82-D53A-4272-8BA3-8A42D5E47AE6}" srcOrd="1" destOrd="0" presId="urn:microsoft.com/office/officeart/2005/8/layout/process4"/>
    <dgm:cxn modelId="{5878A749-DEFE-4BFC-BC2C-A5A73BAC1814}" type="presParOf" srcId="{5FD39839-09E1-4EA7-BB15-B13D19184EDA}" destId="{CE3B4A57-9EF6-4068-BB36-AC583206B371}" srcOrd="2" destOrd="0" presId="urn:microsoft.com/office/officeart/2005/8/layout/process4"/>
    <dgm:cxn modelId="{137A32A1-D3C4-4B83-936B-F401955F0BBF}" type="presParOf" srcId="{CE3B4A57-9EF6-4068-BB36-AC583206B371}" destId="{CB03CDB1-CE57-4706-818E-69BD741276B6}" srcOrd="0" destOrd="0" presId="urn:microsoft.com/office/officeart/2005/8/layout/process4"/>
    <dgm:cxn modelId="{E75FF042-EA8F-45DD-A943-7B3F3266655C}" type="presParOf" srcId="{5FD39839-09E1-4EA7-BB15-B13D19184EDA}" destId="{FAB64008-D1E7-4A13-8136-1837DD627AAA}" srcOrd="3" destOrd="0" presId="urn:microsoft.com/office/officeart/2005/8/layout/process4"/>
    <dgm:cxn modelId="{16DC83C7-A451-4A13-96C1-1C0D01B1BE83}" type="presParOf" srcId="{5FD39839-09E1-4EA7-BB15-B13D19184EDA}" destId="{3ABA0918-41CA-4B25-8032-DC4B9E281C1D}" srcOrd="4" destOrd="0" presId="urn:microsoft.com/office/officeart/2005/8/layout/process4"/>
    <dgm:cxn modelId="{635E79D6-E00E-4AB7-AA93-1AB65F159ECB}" type="presParOf" srcId="{3ABA0918-41CA-4B25-8032-DC4B9E281C1D}" destId="{1B350BB1-0D31-400E-8D5E-D040DA624A3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A260E5-E9D8-4001-9CA0-5CEF6AFD06E0}" type="doc">
      <dgm:prSet loTypeId="urn:microsoft.com/office/officeart/2005/8/layout/process4" loCatId="list" qsTypeId="urn:microsoft.com/office/officeart/2005/8/quickstyle/3d1" qsCatId="3D" csTypeId="urn:microsoft.com/office/officeart/2005/8/colors/accent1_2" csCatId="accent1" phldr="1"/>
      <dgm:spPr/>
      <dgm:t>
        <a:bodyPr/>
        <a:lstStyle/>
        <a:p>
          <a:endParaRPr lang="tr-TR"/>
        </a:p>
      </dgm:t>
    </dgm:pt>
    <dgm:pt modelId="{D72B780C-2309-4B96-B91B-596F2BF4842A}">
      <dgm:prSet/>
      <dgm:spPr/>
      <dgm:t>
        <a:bodyPr/>
        <a:lstStyle/>
        <a:p>
          <a:r>
            <a:rPr lang="tr-TR" dirty="0" smtClean="0"/>
            <a:t>Öğrenciler, sınav salonlarına alınırken yönergeye uygun şekilde sınava girmeleri gerektiği uyarısı yapılmalıdır. Yanında bulunmaması gereken araçlar ile sınava girmeleri durumunda sınavlarının geçersiz olacağı aktarılmalıdır.</a:t>
          </a:r>
          <a:endParaRPr lang="tr-TR" dirty="0"/>
        </a:p>
      </dgm:t>
    </dgm:pt>
    <dgm:pt modelId="{E8DDECCD-9506-47D5-89BC-C9801CA29E17}" type="parTrans" cxnId="{AD037D10-BAF8-4804-AAAB-4AF4F685F930}">
      <dgm:prSet/>
      <dgm:spPr/>
      <dgm:t>
        <a:bodyPr/>
        <a:lstStyle/>
        <a:p>
          <a:endParaRPr lang="tr-TR"/>
        </a:p>
      </dgm:t>
    </dgm:pt>
    <dgm:pt modelId="{98F730DB-A213-4114-AA2D-3FCC76821925}" type="sibTrans" cxnId="{AD037D10-BAF8-4804-AAAB-4AF4F685F930}">
      <dgm:prSet/>
      <dgm:spPr/>
      <dgm:t>
        <a:bodyPr/>
        <a:lstStyle/>
        <a:p>
          <a:endParaRPr lang="tr-TR"/>
        </a:p>
      </dgm:t>
    </dgm:pt>
    <dgm:pt modelId="{A3549704-6B26-44A3-A22A-FFD27C57D38F}">
      <dgm:prSet/>
      <dgm:spPr/>
      <dgm:t>
        <a:bodyPr/>
        <a:lstStyle/>
        <a:p>
          <a:r>
            <a:rPr lang="tr-TR" dirty="0" smtClean="0"/>
            <a:t>Öğrenciler sınav salonlarına bandajı çıkarılmış şeffaf pet şişe içerisinde su getirebileceklerdir</a:t>
          </a:r>
          <a:endParaRPr lang="tr-TR" dirty="0"/>
        </a:p>
      </dgm:t>
    </dgm:pt>
    <dgm:pt modelId="{2366FBE5-71C7-4669-A4CE-ECD3139382CA}" type="parTrans" cxnId="{A3BB6274-8E64-440A-8126-FD4B1B2F2C48}">
      <dgm:prSet/>
      <dgm:spPr/>
      <dgm:t>
        <a:bodyPr/>
        <a:lstStyle/>
        <a:p>
          <a:endParaRPr lang="tr-TR"/>
        </a:p>
      </dgm:t>
    </dgm:pt>
    <dgm:pt modelId="{FDECFEE6-444B-4589-B430-828B8AA40D44}" type="sibTrans" cxnId="{A3BB6274-8E64-440A-8126-FD4B1B2F2C48}">
      <dgm:prSet/>
      <dgm:spPr/>
      <dgm:t>
        <a:bodyPr/>
        <a:lstStyle/>
        <a:p>
          <a:endParaRPr lang="tr-TR"/>
        </a:p>
      </dgm:t>
    </dgm:pt>
    <dgm:pt modelId="{943DD562-CD22-441A-9F1C-597703312495}">
      <dgm:prSet/>
      <dgm:spPr/>
      <dgm:t>
        <a:bodyPr/>
        <a:lstStyle/>
        <a:p>
          <a:r>
            <a:rPr lang="tr-TR" dirty="0" smtClean="0"/>
            <a:t>Gaziantep Büyükşehir Belediyesi tarafından okullarımıza tüm öğrencilerimizin sıralarına konulmak üzere hijyen seti dağıtılacaktır.</a:t>
          </a:r>
          <a:endParaRPr lang="tr-TR" dirty="0"/>
        </a:p>
      </dgm:t>
    </dgm:pt>
    <dgm:pt modelId="{CBB434D7-7DFB-4927-A6F4-ACB6BBD58534}" type="parTrans" cxnId="{4056F1B6-BBF2-4EBD-831A-D1D61B746834}">
      <dgm:prSet/>
      <dgm:spPr/>
      <dgm:t>
        <a:bodyPr/>
        <a:lstStyle/>
        <a:p>
          <a:endParaRPr lang="tr-TR"/>
        </a:p>
      </dgm:t>
    </dgm:pt>
    <dgm:pt modelId="{CC32E4FB-5938-4C20-86F8-50FA88361564}" type="sibTrans" cxnId="{4056F1B6-BBF2-4EBD-831A-D1D61B746834}">
      <dgm:prSet/>
      <dgm:spPr/>
      <dgm:t>
        <a:bodyPr/>
        <a:lstStyle/>
        <a:p>
          <a:endParaRPr lang="tr-TR"/>
        </a:p>
      </dgm:t>
    </dgm:pt>
    <dgm:pt modelId="{5FD39839-09E1-4EA7-BB15-B13D19184EDA}" type="pres">
      <dgm:prSet presAssocID="{C5A260E5-E9D8-4001-9CA0-5CEF6AFD06E0}" presName="Name0" presStyleCnt="0">
        <dgm:presLayoutVars>
          <dgm:dir/>
          <dgm:animLvl val="lvl"/>
          <dgm:resizeHandles val="exact"/>
        </dgm:presLayoutVars>
      </dgm:prSet>
      <dgm:spPr/>
      <dgm:t>
        <a:bodyPr/>
        <a:lstStyle/>
        <a:p>
          <a:endParaRPr lang="tr-TR"/>
        </a:p>
      </dgm:t>
    </dgm:pt>
    <dgm:pt modelId="{603FF294-26A3-413E-A633-0B0E76677569}" type="pres">
      <dgm:prSet presAssocID="{943DD562-CD22-441A-9F1C-597703312495}" presName="boxAndChildren" presStyleCnt="0"/>
      <dgm:spPr/>
    </dgm:pt>
    <dgm:pt modelId="{26D8D522-195E-4263-AEDC-D10C8FE04988}" type="pres">
      <dgm:prSet presAssocID="{943DD562-CD22-441A-9F1C-597703312495}" presName="parentTextBox" presStyleLbl="node1" presStyleIdx="0" presStyleCnt="3"/>
      <dgm:spPr/>
      <dgm:t>
        <a:bodyPr/>
        <a:lstStyle/>
        <a:p>
          <a:endParaRPr lang="tr-TR"/>
        </a:p>
      </dgm:t>
    </dgm:pt>
    <dgm:pt modelId="{E36DB22A-594D-443F-984F-2EC39F68A554}" type="pres">
      <dgm:prSet presAssocID="{FDECFEE6-444B-4589-B430-828B8AA40D44}" presName="sp" presStyleCnt="0"/>
      <dgm:spPr/>
    </dgm:pt>
    <dgm:pt modelId="{4992CBE3-34AE-485D-BA86-03AA15DD59A3}" type="pres">
      <dgm:prSet presAssocID="{A3549704-6B26-44A3-A22A-FFD27C57D38F}" presName="arrowAndChildren" presStyleCnt="0"/>
      <dgm:spPr/>
    </dgm:pt>
    <dgm:pt modelId="{A5EA11E5-E45D-439B-9943-3874AB567184}" type="pres">
      <dgm:prSet presAssocID="{A3549704-6B26-44A3-A22A-FFD27C57D38F}" presName="parentTextArrow" presStyleLbl="node1" presStyleIdx="1" presStyleCnt="3"/>
      <dgm:spPr/>
      <dgm:t>
        <a:bodyPr/>
        <a:lstStyle/>
        <a:p>
          <a:endParaRPr lang="tr-TR"/>
        </a:p>
      </dgm:t>
    </dgm:pt>
    <dgm:pt modelId="{04B3CB00-F014-40CF-AE84-66553CC2CD01}" type="pres">
      <dgm:prSet presAssocID="{98F730DB-A213-4114-AA2D-3FCC76821925}" presName="sp" presStyleCnt="0"/>
      <dgm:spPr/>
    </dgm:pt>
    <dgm:pt modelId="{5133571E-61FD-4067-A876-A07751804855}" type="pres">
      <dgm:prSet presAssocID="{D72B780C-2309-4B96-B91B-596F2BF4842A}" presName="arrowAndChildren" presStyleCnt="0"/>
      <dgm:spPr/>
    </dgm:pt>
    <dgm:pt modelId="{45EED9A4-284E-4749-AA5A-C8C891503E23}" type="pres">
      <dgm:prSet presAssocID="{D72B780C-2309-4B96-B91B-596F2BF4842A}" presName="parentTextArrow" presStyleLbl="node1" presStyleIdx="2" presStyleCnt="3"/>
      <dgm:spPr/>
      <dgm:t>
        <a:bodyPr/>
        <a:lstStyle/>
        <a:p>
          <a:endParaRPr lang="tr-TR"/>
        </a:p>
      </dgm:t>
    </dgm:pt>
  </dgm:ptLst>
  <dgm:cxnLst>
    <dgm:cxn modelId="{4056F1B6-BBF2-4EBD-831A-D1D61B746834}" srcId="{C5A260E5-E9D8-4001-9CA0-5CEF6AFD06E0}" destId="{943DD562-CD22-441A-9F1C-597703312495}" srcOrd="2" destOrd="0" parTransId="{CBB434D7-7DFB-4927-A6F4-ACB6BBD58534}" sibTransId="{CC32E4FB-5938-4C20-86F8-50FA88361564}"/>
    <dgm:cxn modelId="{5DFD7D8A-DD0A-433E-8940-C6FB893FA3FE}" type="presOf" srcId="{D72B780C-2309-4B96-B91B-596F2BF4842A}" destId="{45EED9A4-284E-4749-AA5A-C8C891503E23}" srcOrd="0" destOrd="0" presId="urn:microsoft.com/office/officeart/2005/8/layout/process4"/>
    <dgm:cxn modelId="{EE8F2B83-FBC8-411D-8169-36BF4CD75ABD}" type="presOf" srcId="{943DD562-CD22-441A-9F1C-597703312495}" destId="{26D8D522-195E-4263-AEDC-D10C8FE04988}" srcOrd="0" destOrd="0" presId="urn:microsoft.com/office/officeart/2005/8/layout/process4"/>
    <dgm:cxn modelId="{A3BB6274-8E64-440A-8126-FD4B1B2F2C48}" srcId="{C5A260E5-E9D8-4001-9CA0-5CEF6AFD06E0}" destId="{A3549704-6B26-44A3-A22A-FFD27C57D38F}" srcOrd="1" destOrd="0" parTransId="{2366FBE5-71C7-4669-A4CE-ECD3139382CA}" sibTransId="{FDECFEE6-444B-4589-B430-828B8AA40D44}"/>
    <dgm:cxn modelId="{CAA9C56C-E0BB-4910-8162-B05615E5673B}" type="presOf" srcId="{A3549704-6B26-44A3-A22A-FFD27C57D38F}" destId="{A5EA11E5-E45D-439B-9943-3874AB567184}" srcOrd="0" destOrd="0" presId="urn:microsoft.com/office/officeart/2005/8/layout/process4"/>
    <dgm:cxn modelId="{AD037D10-BAF8-4804-AAAB-4AF4F685F930}" srcId="{C5A260E5-E9D8-4001-9CA0-5CEF6AFD06E0}" destId="{D72B780C-2309-4B96-B91B-596F2BF4842A}" srcOrd="0" destOrd="0" parTransId="{E8DDECCD-9506-47D5-89BC-C9801CA29E17}" sibTransId="{98F730DB-A213-4114-AA2D-3FCC76821925}"/>
    <dgm:cxn modelId="{032C8ED8-E331-4641-B02D-EFD57C80924A}" type="presOf" srcId="{C5A260E5-E9D8-4001-9CA0-5CEF6AFD06E0}" destId="{5FD39839-09E1-4EA7-BB15-B13D19184EDA}" srcOrd="0" destOrd="0" presId="urn:microsoft.com/office/officeart/2005/8/layout/process4"/>
    <dgm:cxn modelId="{2EF88A8A-0A31-4A0F-A91F-B8C44A76C84B}" type="presParOf" srcId="{5FD39839-09E1-4EA7-BB15-B13D19184EDA}" destId="{603FF294-26A3-413E-A633-0B0E76677569}" srcOrd="0" destOrd="0" presId="urn:microsoft.com/office/officeart/2005/8/layout/process4"/>
    <dgm:cxn modelId="{6176E92A-46CF-470C-A932-96BC75C2DD61}" type="presParOf" srcId="{603FF294-26A3-413E-A633-0B0E76677569}" destId="{26D8D522-195E-4263-AEDC-D10C8FE04988}" srcOrd="0" destOrd="0" presId="urn:microsoft.com/office/officeart/2005/8/layout/process4"/>
    <dgm:cxn modelId="{B06A39C3-99C9-441D-9D73-D4CE54ABC2F5}" type="presParOf" srcId="{5FD39839-09E1-4EA7-BB15-B13D19184EDA}" destId="{E36DB22A-594D-443F-984F-2EC39F68A554}" srcOrd="1" destOrd="0" presId="urn:microsoft.com/office/officeart/2005/8/layout/process4"/>
    <dgm:cxn modelId="{ABD60D6C-34D1-4072-A60F-1CB9E8D60D8B}" type="presParOf" srcId="{5FD39839-09E1-4EA7-BB15-B13D19184EDA}" destId="{4992CBE3-34AE-485D-BA86-03AA15DD59A3}" srcOrd="2" destOrd="0" presId="urn:microsoft.com/office/officeart/2005/8/layout/process4"/>
    <dgm:cxn modelId="{A7B99EEB-EC97-4F5E-88FD-6A611D96636F}" type="presParOf" srcId="{4992CBE3-34AE-485D-BA86-03AA15DD59A3}" destId="{A5EA11E5-E45D-439B-9943-3874AB567184}" srcOrd="0" destOrd="0" presId="urn:microsoft.com/office/officeart/2005/8/layout/process4"/>
    <dgm:cxn modelId="{36C7C3E0-823C-4005-A2BB-578A1C06C35B}" type="presParOf" srcId="{5FD39839-09E1-4EA7-BB15-B13D19184EDA}" destId="{04B3CB00-F014-40CF-AE84-66553CC2CD01}" srcOrd="3" destOrd="0" presId="urn:microsoft.com/office/officeart/2005/8/layout/process4"/>
    <dgm:cxn modelId="{110F4277-CD7C-416D-8250-B2AC8978DADB}" type="presParOf" srcId="{5FD39839-09E1-4EA7-BB15-B13D19184EDA}" destId="{5133571E-61FD-4067-A876-A07751804855}" srcOrd="4" destOrd="0" presId="urn:microsoft.com/office/officeart/2005/8/layout/process4"/>
    <dgm:cxn modelId="{C39D8FAD-926A-4F63-81C2-2214DB9472A3}" type="presParOf" srcId="{5133571E-61FD-4067-A876-A07751804855}" destId="{45EED9A4-284E-4749-AA5A-C8C891503E2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BEC974-E498-4CAF-B14C-0B13EC7C4EE5}" type="doc">
      <dgm:prSet loTypeId="urn:microsoft.com/office/officeart/2005/8/layout/vProcess5" loCatId="process" qsTypeId="urn:microsoft.com/office/officeart/2005/8/quickstyle/3d2" qsCatId="3D" csTypeId="urn:microsoft.com/office/officeart/2005/8/colors/accent1_2" csCatId="accent1" phldr="1"/>
      <dgm:spPr/>
      <dgm:t>
        <a:bodyPr/>
        <a:lstStyle/>
        <a:p>
          <a:endParaRPr lang="tr-TR"/>
        </a:p>
      </dgm:t>
    </dgm:pt>
    <dgm:pt modelId="{F1EF1D40-B749-4036-AC14-7B157F8EC9B4}">
      <dgm:prSet phldrT="[Metin]"/>
      <dgm:spPr/>
      <dgm:t>
        <a:bodyPr/>
        <a:lstStyle/>
        <a:p>
          <a:r>
            <a:rPr lang="tr-TR" dirty="0" smtClean="0"/>
            <a:t>Merkezî Sınavda her sınav binasına 20 (yirmi) adet yedek cevap kâğıdı ve 12 (on iki) adet soru kitapçığı diğer sınav evrakı ile birlikte gönderilecektir. Bu evrak, gerektiğinde yedek salonda sınava girecek öğrenciler için ve baskı hatası durumunda kullanılacaktır</a:t>
          </a:r>
          <a:endParaRPr lang="tr-TR" dirty="0"/>
        </a:p>
      </dgm:t>
    </dgm:pt>
    <dgm:pt modelId="{7347234C-8493-4F4C-B9B5-8B597FC0E862}" type="parTrans" cxnId="{24E14D38-E5D3-492F-B481-1EB59C584987}">
      <dgm:prSet/>
      <dgm:spPr/>
      <dgm:t>
        <a:bodyPr/>
        <a:lstStyle/>
        <a:p>
          <a:endParaRPr lang="tr-TR"/>
        </a:p>
      </dgm:t>
    </dgm:pt>
    <dgm:pt modelId="{53ECC815-A954-49B8-99DA-9AD168E90758}" type="sibTrans" cxnId="{24E14D38-E5D3-492F-B481-1EB59C584987}">
      <dgm:prSet/>
      <dgm:spPr/>
      <dgm:t>
        <a:bodyPr/>
        <a:lstStyle/>
        <a:p>
          <a:endParaRPr lang="tr-TR"/>
        </a:p>
      </dgm:t>
    </dgm:pt>
    <dgm:pt modelId="{37CA8890-FD57-4131-A365-F8666EEA7C9A}">
      <dgm:prSet phldrT="[Metin]"/>
      <dgm:spPr/>
      <dgm:t>
        <a:bodyPr/>
        <a:lstStyle/>
        <a:p>
          <a:r>
            <a:rPr lang="nn-NO" dirty="0" smtClean="0"/>
            <a:t>Öğrencinin </a:t>
          </a:r>
          <a:r>
            <a:rPr lang="tr-TR" dirty="0" smtClean="0"/>
            <a:t>özel durumlardan dolayı </a:t>
          </a:r>
          <a:r>
            <a:rPr lang="nn-NO" dirty="0" smtClean="0"/>
            <a:t>tek kişilik salonda sınava</a:t>
          </a:r>
          <a:r>
            <a:rPr lang="tr-TR" dirty="0" smtClean="0"/>
            <a:t> alınması gerekiyorsa, öğrenci yerleştirildiği okulun yedek salonunda yedek sınav evrakıyla sınava alınacaktır.</a:t>
          </a:r>
          <a:endParaRPr lang="tr-TR" dirty="0"/>
        </a:p>
      </dgm:t>
    </dgm:pt>
    <dgm:pt modelId="{3BCA7D28-BCBF-4EC1-B94B-22B72C66DC48}" type="parTrans" cxnId="{6B53123C-3A4D-4870-9594-CD1A22F30DC3}">
      <dgm:prSet/>
      <dgm:spPr/>
      <dgm:t>
        <a:bodyPr/>
        <a:lstStyle/>
        <a:p>
          <a:endParaRPr lang="tr-TR"/>
        </a:p>
      </dgm:t>
    </dgm:pt>
    <dgm:pt modelId="{5B06EEDC-FBE0-4491-83BD-3B1F1E527325}" type="sibTrans" cxnId="{6B53123C-3A4D-4870-9594-CD1A22F30DC3}">
      <dgm:prSet/>
      <dgm:spPr/>
      <dgm:t>
        <a:bodyPr/>
        <a:lstStyle/>
        <a:p>
          <a:endParaRPr lang="tr-TR"/>
        </a:p>
      </dgm:t>
    </dgm:pt>
    <dgm:pt modelId="{9F0D0FF7-31FC-4315-A42F-1B2FEA85F74F}">
      <dgm:prSet phldrT="[Metin]"/>
      <dgm:spPr/>
      <dgm:t>
        <a:bodyPr/>
        <a:lstStyle/>
        <a:p>
          <a:r>
            <a:rPr lang="tr-TR" dirty="0" smtClean="0"/>
            <a:t>Öğrencinin sınava girdiği salon aday yoklama listesinin tutanak bölümüne gerekli açıklama yazılacaktır.</a:t>
          </a:r>
          <a:endParaRPr lang="tr-TR" dirty="0"/>
        </a:p>
      </dgm:t>
    </dgm:pt>
    <dgm:pt modelId="{CA058A49-88C5-4744-8C5E-87CA42847106}" type="parTrans" cxnId="{A7D01A2A-A9EF-4C61-BA83-E5FF5FAD05E4}">
      <dgm:prSet/>
      <dgm:spPr/>
      <dgm:t>
        <a:bodyPr/>
        <a:lstStyle/>
        <a:p>
          <a:endParaRPr lang="tr-TR"/>
        </a:p>
      </dgm:t>
    </dgm:pt>
    <dgm:pt modelId="{30FCE18F-373A-4B7C-AC07-D50DABC1E1AD}" type="sibTrans" cxnId="{A7D01A2A-A9EF-4C61-BA83-E5FF5FAD05E4}">
      <dgm:prSet/>
      <dgm:spPr/>
      <dgm:t>
        <a:bodyPr/>
        <a:lstStyle/>
        <a:p>
          <a:endParaRPr lang="tr-TR"/>
        </a:p>
      </dgm:t>
    </dgm:pt>
    <dgm:pt modelId="{46449AE0-A16B-429F-8478-7CD03749EE03}">
      <dgm:prSet phldrT="[Metin]"/>
      <dgm:spPr/>
      <dgm:t>
        <a:bodyPr/>
        <a:lstStyle/>
        <a:p>
          <a:r>
            <a:rPr lang="tr-TR" dirty="0" smtClean="0"/>
            <a:t>Tek kişilik salonda sınava katılacak öğrencinin sınava gelmemesi durumunda sınav paketi açılmayacaktır.</a:t>
          </a:r>
          <a:endParaRPr lang="tr-TR" dirty="0"/>
        </a:p>
      </dgm:t>
    </dgm:pt>
    <dgm:pt modelId="{5461A86F-3553-41E4-B69E-89F1E3AFA3F0}" type="parTrans" cxnId="{29E5A735-718F-44D2-BD94-B1FD94D85DAA}">
      <dgm:prSet/>
      <dgm:spPr/>
      <dgm:t>
        <a:bodyPr/>
        <a:lstStyle/>
        <a:p>
          <a:endParaRPr lang="tr-TR"/>
        </a:p>
      </dgm:t>
    </dgm:pt>
    <dgm:pt modelId="{7ACC64B5-9EAC-4B8D-8E64-DC9B94A5923E}" type="sibTrans" cxnId="{29E5A735-718F-44D2-BD94-B1FD94D85DAA}">
      <dgm:prSet/>
      <dgm:spPr/>
      <dgm:t>
        <a:bodyPr/>
        <a:lstStyle/>
        <a:p>
          <a:endParaRPr lang="tr-TR"/>
        </a:p>
      </dgm:t>
    </dgm:pt>
    <dgm:pt modelId="{85697205-21B9-4349-8844-F7CAA55BF997}" type="pres">
      <dgm:prSet presAssocID="{5DBEC974-E498-4CAF-B14C-0B13EC7C4EE5}" presName="outerComposite" presStyleCnt="0">
        <dgm:presLayoutVars>
          <dgm:chMax val="5"/>
          <dgm:dir/>
          <dgm:resizeHandles val="exact"/>
        </dgm:presLayoutVars>
      </dgm:prSet>
      <dgm:spPr/>
      <dgm:t>
        <a:bodyPr/>
        <a:lstStyle/>
        <a:p>
          <a:endParaRPr lang="tr-TR"/>
        </a:p>
      </dgm:t>
    </dgm:pt>
    <dgm:pt modelId="{E9497791-B002-4EE7-BDF2-09924BF72CB4}" type="pres">
      <dgm:prSet presAssocID="{5DBEC974-E498-4CAF-B14C-0B13EC7C4EE5}" presName="dummyMaxCanvas" presStyleCnt="0">
        <dgm:presLayoutVars/>
      </dgm:prSet>
      <dgm:spPr/>
    </dgm:pt>
    <dgm:pt modelId="{9954985E-2D56-4BCF-BB4C-E0F266BA7359}" type="pres">
      <dgm:prSet presAssocID="{5DBEC974-E498-4CAF-B14C-0B13EC7C4EE5}" presName="FourNodes_1" presStyleLbl="node1" presStyleIdx="0" presStyleCnt="4">
        <dgm:presLayoutVars>
          <dgm:bulletEnabled val="1"/>
        </dgm:presLayoutVars>
      </dgm:prSet>
      <dgm:spPr/>
      <dgm:t>
        <a:bodyPr/>
        <a:lstStyle/>
        <a:p>
          <a:endParaRPr lang="tr-TR"/>
        </a:p>
      </dgm:t>
    </dgm:pt>
    <dgm:pt modelId="{E7C6EC05-E0CB-485E-B5C2-6EDB6EA89136}" type="pres">
      <dgm:prSet presAssocID="{5DBEC974-E498-4CAF-B14C-0B13EC7C4EE5}" presName="FourNodes_2" presStyleLbl="node1" presStyleIdx="1" presStyleCnt="4">
        <dgm:presLayoutVars>
          <dgm:bulletEnabled val="1"/>
        </dgm:presLayoutVars>
      </dgm:prSet>
      <dgm:spPr/>
      <dgm:t>
        <a:bodyPr/>
        <a:lstStyle/>
        <a:p>
          <a:endParaRPr lang="tr-TR"/>
        </a:p>
      </dgm:t>
    </dgm:pt>
    <dgm:pt modelId="{E22FA9E7-8E3D-4713-BC26-9A4FEA944D8C}" type="pres">
      <dgm:prSet presAssocID="{5DBEC974-E498-4CAF-B14C-0B13EC7C4EE5}" presName="FourNodes_3" presStyleLbl="node1" presStyleIdx="2" presStyleCnt="4">
        <dgm:presLayoutVars>
          <dgm:bulletEnabled val="1"/>
        </dgm:presLayoutVars>
      </dgm:prSet>
      <dgm:spPr/>
      <dgm:t>
        <a:bodyPr/>
        <a:lstStyle/>
        <a:p>
          <a:endParaRPr lang="tr-TR"/>
        </a:p>
      </dgm:t>
    </dgm:pt>
    <dgm:pt modelId="{29C66800-FADB-4363-B510-B08A99D1825A}" type="pres">
      <dgm:prSet presAssocID="{5DBEC974-E498-4CAF-B14C-0B13EC7C4EE5}" presName="FourNodes_4" presStyleLbl="node1" presStyleIdx="3" presStyleCnt="4">
        <dgm:presLayoutVars>
          <dgm:bulletEnabled val="1"/>
        </dgm:presLayoutVars>
      </dgm:prSet>
      <dgm:spPr/>
      <dgm:t>
        <a:bodyPr/>
        <a:lstStyle/>
        <a:p>
          <a:endParaRPr lang="tr-TR"/>
        </a:p>
      </dgm:t>
    </dgm:pt>
    <dgm:pt modelId="{AEBFC47F-8F82-41C4-A805-AD3EEB3A4733}" type="pres">
      <dgm:prSet presAssocID="{5DBEC974-E498-4CAF-B14C-0B13EC7C4EE5}" presName="FourConn_1-2" presStyleLbl="fgAccFollowNode1" presStyleIdx="0" presStyleCnt="3">
        <dgm:presLayoutVars>
          <dgm:bulletEnabled val="1"/>
        </dgm:presLayoutVars>
      </dgm:prSet>
      <dgm:spPr/>
      <dgm:t>
        <a:bodyPr/>
        <a:lstStyle/>
        <a:p>
          <a:endParaRPr lang="tr-TR"/>
        </a:p>
      </dgm:t>
    </dgm:pt>
    <dgm:pt modelId="{2DD7CF2E-A04A-4455-941B-401E0000B834}" type="pres">
      <dgm:prSet presAssocID="{5DBEC974-E498-4CAF-B14C-0B13EC7C4EE5}" presName="FourConn_2-3" presStyleLbl="fgAccFollowNode1" presStyleIdx="1" presStyleCnt="3">
        <dgm:presLayoutVars>
          <dgm:bulletEnabled val="1"/>
        </dgm:presLayoutVars>
      </dgm:prSet>
      <dgm:spPr/>
      <dgm:t>
        <a:bodyPr/>
        <a:lstStyle/>
        <a:p>
          <a:endParaRPr lang="tr-TR"/>
        </a:p>
      </dgm:t>
    </dgm:pt>
    <dgm:pt modelId="{A062C231-8876-4AD0-AF2C-660020DAB7C1}" type="pres">
      <dgm:prSet presAssocID="{5DBEC974-E498-4CAF-B14C-0B13EC7C4EE5}" presName="FourConn_3-4" presStyleLbl="fgAccFollowNode1" presStyleIdx="2" presStyleCnt="3">
        <dgm:presLayoutVars>
          <dgm:bulletEnabled val="1"/>
        </dgm:presLayoutVars>
      </dgm:prSet>
      <dgm:spPr/>
      <dgm:t>
        <a:bodyPr/>
        <a:lstStyle/>
        <a:p>
          <a:endParaRPr lang="tr-TR"/>
        </a:p>
      </dgm:t>
    </dgm:pt>
    <dgm:pt modelId="{5FF1368A-D088-422A-8384-52505621DE7F}" type="pres">
      <dgm:prSet presAssocID="{5DBEC974-E498-4CAF-B14C-0B13EC7C4EE5}" presName="FourNodes_1_text" presStyleLbl="node1" presStyleIdx="3" presStyleCnt="4">
        <dgm:presLayoutVars>
          <dgm:bulletEnabled val="1"/>
        </dgm:presLayoutVars>
      </dgm:prSet>
      <dgm:spPr/>
      <dgm:t>
        <a:bodyPr/>
        <a:lstStyle/>
        <a:p>
          <a:endParaRPr lang="tr-TR"/>
        </a:p>
      </dgm:t>
    </dgm:pt>
    <dgm:pt modelId="{180E7186-D13B-4DF1-83FF-014C480A53B1}" type="pres">
      <dgm:prSet presAssocID="{5DBEC974-E498-4CAF-B14C-0B13EC7C4EE5}" presName="FourNodes_2_text" presStyleLbl="node1" presStyleIdx="3" presStyleCnt="4">
        <dgm:presLayoutVars>
          <dgm:bulletEnabled val="1"/>
        </dgm:presLayoutVars>
      </dgm:prSet>
      <dgm:spPr/>
      <dgm:t>
        <a:bodyPr/>
        <a:lstStyle/>
        <a:p>
          <a:endParaRPr lang="tr-TR"/>
        </a:p>
      </dgm:t>
    </dgm:pt>
    <dgm:pt modelId="{77CC12B8-BB3E-4ABA-88D0-AC139257EF1A}" type="pres">
      <dgm:prSet presAssocID="{5DBEC974-E498-4CAF-B14C-0B13EC7C4EE5}" presName="FourNodes_3_text" presStyleLbl="node1" presStyleIdx="3" presStyleCnt="4">
        <dgm:presLayoutVars>
          <dgm:bulletEnabled val="1"/>
        </dgm:presLayoutVars>
      </dgm:prSet>
      <dgm:spPr/>
      <dgm:t>
        <a:bodyPr/>
        <a:lstStyle/>
        <a:p>
          <a:endParaRPr lang="tr-TR"/>
        </a:p>
      </dgm:t>
    </dgm:pt>
    <dgm:pt modelId="{88A8E89F-EAC9-4B04-BE66-C311D8EDD4E6}" type="pres">
      <dgm:prSet presAssocID="{5DBEC974-E498-4CAF-B14C-0B13EC7C4EE5}" presName="FourNodes_4_text" presStyleLbl="node1" presStyleIdx="3" presStyleCnt="4">
        <dgm:presLayoutVars>
          <dgm:bulletEnabled val="1"/>
        </dgm:presLayoutVars>
      </dgm:prSet>
      <dgm:spPr/>
      <dgm:t>
        <a:bodyPr/>
        <a:lstStyle/>
        <a:p>
          <a:endParaRPr lang="tr-TR"/>
        </a:p>
      </dgm:t>
    </dgm:pt>
  </dgm:ptLst>
  <dgm:cxnLst>
    <dgm:cxn modelId="{9E96A485-87BF-4B58-A749-7547ACDC7B86}" type="presOf" srcId="{5B06EEDC-FBE0-4491-83BD-3B1F1E527325}" destId="{2DD7CF2E-A04A-4455-941B-401E0000B834}" srcOrd="0" destOrd="0" presId="urn:microsoft.com/office/officeart/2005/8/layout/vProcess5"/>
    <dgm:cxn modelId="{A7D01A2A-A9EF-4C61-BA83-E5FF5FAD05E4}" srcId="{5DBEC974-E498-4CAF-B14C-0B13EC7C4EE5}" destId="{9F0D0FF7-31FC-4315-A42F-1B2FEA85F74F}" srcOrd="2" destOrd="0" parTransId="{CA058A49-88C5-4744-8C5E-87CA42847106}" sibTransId="{30FCE18F-373A-4B7C-AC07-D50DABC1E1AD}"/>
    <dgm:cxn modelId="{43B91EF7-2C25-4DE3-B327-8341262E3894}" type="presOf" srcId="{9F0D0FF7-31FC-4315-A42F-1B2FEA85F74F}" destId="{77CC12B8-BB3E-4ABA-88D0-AC139257EF1A}" srcOrd="1" destOrd="0" presId="urn:microsoft.com/office/officeart/2005/8/layout/vProcess5"/>
    <dgm:cxn modelId="{29E5A735-718F-44D2-BD94-B1FD94D85DAA}" srcId="{5DBEC974-E498-4CAF-B14C-0B13EC7C4EE5}" destId="{46449AE0-A16B-429F-8478-7CD03749EE03}" srcOrd="3" destOrd="0" parTransId="{5461A86F-3553-41E4-B69E-89F1E3AFA3F0}" sibTransId="{7ACC64B5-9EAC-4B8D-8E64-DC9B94A5923E}"/>
    <dgm:cxn modelId="{09CAB264-1C23-48A4-8ECF-7928BF1686E8}" type="presOf" srcId="{30FCE18F-373A-4B7C-AC07-D50DABC1E1AD}" destId="{A062C231-8876-4AD0-AF2C-660020DAB7C1}" srcOrd="0" destOrd="0" presId="urn:microsoft.com/office/officeart/2005/8/layout/vProcess5"/>
    <dgm:cxn modelId="{4112CE64-66D7-4117-A29E-E8C3B3220EFD}" type="presOf" srcId="{9F0D0FF7-31FC-4315-A42F-1B2FEA85F74F}" destId="{E22FA9E7-8E3D-4713-BC26-9A4FEA944D8C}" srcOrd="0" destOrd="0" presId="urn:microsoft.com/office/officeart/2005/8/layout/vProcess5"/>
    <dgm:cxn modelId="{6B53123C-3A4D-4870-9594-CD1A22F30DC3}" srcId="{5DBEC974-E498-4CAF-B14C-0B13EC7C4EE5}" destId="{37CA8890-FD57-4131-A365-F8666EEA7C9A}" srcOrd="1" destOrd="0" parTransId="{3BCA7D28-BCBF-4EC1-B94B-22B72C66DC48}" sibTransId="{5B06EEDC-FBE0-4491-83BD-3B1F1E527325}"/>
    <dgm:cxn modelId="{D29E7202-AEF9-42B0-B0E4-D225C9FBC9B1}" type="presOf" srcId="{F1EF1D40-B749-4036-AC14-7B157F8EC9B4}" destId="{9954985E-2D56-4BCF-BB4C-E0F266BA7359}" srcOrd="0" destOrd="0" presId="urn:microsoft.com/office/officeart/2005/8/layout/vProcess5"/>
    <dgm:cxn modelId="{DC6F6A55-62A7-46E0-ACB6-BAD544F82BFF}" type="presOf" srcId="{53ECC815-A954-49B8-99DA-9AD168E90758}" destId="{AEBFC47F-8F82-41C4-A805-AD3EEB3A4733}" srcOrd="0" destOrd="0" presId="urn:microsoft.com/office/officeart/2005/8/layout/vProcess5"/>
    <dgm:cxn modelId="{2631AA51-B48C-4B19-95A6-4A2B8FB760B7}" type="presOf" srcId="{5DBEC974-E498-4CAF-B14C-0B13EC7C4EE5}" destId="{85697205-21B9-4349-8844-F7CAA55BF997}" srcOrd="0" destOrd="0" presId="urn:microsoft.com/office/officeart/2005/8/layout/vProcess5"/>
    <dgm:cxn modelId="{50CCA936-795D-4A71-9199-6E46B868248A}" type="presOf" srcId="{46449AE0-A16B-429F-8478-7CD03749EE03}" destId="{29C66800-FADB-4363-B510-B08A99D1825A}" srcOrd="0" destOrd="0" presId="urn:microsoft.com/office/officeart/2005/8/layout/vProcess5"/>
    <dgm:cxn modelId="{5690217A-A224-4F71-901E-16A6E4548BC6}" type="presOf" srcId="{37CA8890-FD57-4131-A365-F8666EEA7C9A}" destId="{E7C6EC05-E0CB-485E-B5C2-6EDB6EA89136}" srcOrd="0" destOrd="0" presId="urn:microsoft.com/office/officeart/2005/8/layout/vProcess5"/>
    <dgm:cxn modelId="{8815BDD2-56A8-42DC-85F7-6119B1DA6A56}" type="presOf" srcId="{46449AE0-A16B-429F-8478-7CD03749EE03}" destId="{88A8E89F-EAC9-4B04-BE66-C311D8EDD4E6}" srcOrd="1" destOrd="0" presId="urn:microsoft.com/office/officeart/2005/8/layout/vProcess5"/>
    <dgm:cxn modelId="{326DEC28-D371-4FAF-A630-C19CD704F47E}" type="presOf" srcId="{F1EF1D40-B749-4036-AC14-7B157F8EC9B4}" destId="{5FF1368A-D088-422A-8384-52505621DE7F}" srcOrd="1" destOrd="0" presId="urn:microsoft.com/office/officeart/2005/8/layout/vProcess5"/>
    <dgm:cxn modelId="{61915569-D44B-4E3A-8B01-E4651B2D3DA6}" type="presOf" srcId="{37CA8890-FD57-4131-A365-F8666EEA7C9A}" destId="{180E7186-D13B-4DF1-83FF-014C480A53B1}" srcOrd="1" destOrd="0" presId="urn:microsoft.com/office/officeart/2005/8/layout/vProcess5"/>
    <dgm:cxn modelId="{24E14D38-E5D3-492F-B481-1EB59C584987}" srcId="{5DBEC974-E498-4CAF-B14C-0B13EC7C4EE5}" destId="{F1EF1D40-B749-4036-AC14-7B157F8EC9B4}" srcOrd="0" destOrd="0" parTransId="{7347234C-8493-4F4C-B9B5-8B597FC0E862}" sibTransId="{53ECC815-A954-49B8-99DA-9AD168E90758}"/>
    <dgm:cxn modelId="{4F7D04C1-A062-463C-9F73-0D0170F65951}" type="presParOf" srcId="{85697205-21B9-4349-8844-F7CAA55BF997}" destId="{E9497791-B002-4EE7-BDF2-09924BF72CB4}" srcOrd="0" destOrd="0" presId="urn:microsoft.com/office/officeart/2005/8/layout/vProcess5"/>
    <dgm:cxn modelId="{E46B28B7-7900-49E4-8499-A72F2590C831}" type="presParOf" srcId="{85697205-21B9-4349-8844-F7CAA55BF997}" destId="{9954985E-2D56-4BCF-BB4C-E0F266BA7359}" srcOrd="1" destOrd="0" presId="urn:microsoft.com/office/officeart/2005/8/layout/vProcess5"/>
    <dgm:cxn modelId="{CAE1F0A3-1697-44EE-9B57-02133DE37EF3}" type="presParOf" srcId="{85697205-21B9-4349-8844-F7CAA55BF997}" destId="{E7C6EC05-E0CB-485E-B5C2-6EDB6EA89136}" srcOrd="2" destOrd="0" presId="urn:microsoft.com/office/officeart/2005/8/layout/vProcess5"/>
    <dgm:cxn modelId="{7DC3F8CA-267E-4E5A-9785-21F05F0D3D45}" type="presParOf" srcId="{85697205-21B9-4349-8844-F7CAA55BF997}" destId="{E22FA9E7-8E3D-4713-BC26-9A4FEA944D8C}" srcOrd="3" destOrd="0" presId="urn:microsoft.com/office/officeart/2005/8/layout/vProcess5"/>
    <dgm:cxn modelId="{29C01FFB-E13C-437E-BC04-8275170A1F51}" type="presParOf" srcId="{85697205-21B9-4349-8844-F7CAA55BF997}" destId="{29C66800-FADB-4363-B510-B08A99D1825A}" srcOrd="4" destOrd="0" presId="urn:microsoft.com/office/officeart/2005/8/layout/vProcess5"/>
    <dgm:cxn modelId="{7B0FD83C-B1C5-4FD4-A557-B90C33904205}" type="presParOf" srcId="{85697205-21B9-4349-8844-F7CAA55BF997}" destId="{AEBFC47F-8F82-41C4-A805-AD3EEB3A4733}" srcOrd="5" destOrd="0" presId="urn:microsoft.com/office/officeart/2005/8/layout/vProcess5"/>
    <dgm:cxn modelId="{BD9918BA-0D4B-4A12-BE37-DABF4642EFBA}" type="presParOf" srcId="{85697205-21B9-4349-8844-F7CAA55BF997}" destId="{2DD7CF2E-A04A-4455-941B-401E0000B834}" srcOrd="6" destOrd="0" presId="urn:microsoft.com/office/officeart/2005/8/layout/vProcess5"/>
    <dgm:cxn modelId="{884406CF-07C2-47DD-B8AF-B87F4C1C8CA9}" type="presParOf" srcId="{85697205-21B9-4349-8844-F7CAA55BF997}" destId="{A062C231-8876-4AD0-AF2C-660020DAB7C1}" srcOrd="7" destOrd="0" presId="urn:microsoft.com/office/officeart/2005/8/layout/vProcess5"/>
    <dgm:cxn modelId="{16E2448C-6F84-4B5C-9B5A-7E8B1AAA342A}" type="presParOf" srcId="{85697205-21B9-4349-8844-F7CAA55BF997}" destId="{5FF1368A-D088-422A-8384-52505621DE7F}" srcOrd="8" destOrd="0" presId="urn:microsoft.com/office/officeart/2005/8/layout/vProcess5"/>
    <dgm:cxn modelId="{A95A5B7B-5687-47C3-A0BA-3FCDB29A9A1A}" type="presParOf" srcId="{85697205-21B9-4349-8844-F7CAA55BF997}" destId="{180E7186-D13B-4DF1-83FF-014C480A53B1}" srcOrd="9" destOrd="0" presId="urn:microsoft.com/office/officeart/2005/8/layout/vProcess5"/>
    <dgm:cxn modelId="{0CE1C1BB-38BD-48E6-B96D-FA35DC27F8F6}" type="presParOf" srcId="{85697205-21B9-4349-8844-F7CAA55BF997}" destId="{77CC12B8-BB3E-4ABA-88D0-AC139257EF1A}" srcOrd="10" destOrd="0" presId="urn:microsoft.com/office/officeart/2005/8/layout/vProcess5"/>
    <dgm:cxn modelId="{D17C3C31-4651-405B-B49E-D2D3C3B73329}" type="presParOf" srcId="{85697205-21B9-4349-8844-F7CAA55BF997}" destId="{88A8E89F-EAC9-4B04-BE66-C311D8EDD4E6}"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BEC974-E498-4CAF-B14C-0B13EC7C4EE5}" type="doc">
      <dgm:prSet loTypeId="urn:microsoft.com/office/officeart/2005/8/layout/vProcess5" loCatId="process" qsTypeId="urn:microsoft.com/office/officeart/2005/8/quickstyle/3d2" qsCatId="3D" csTypeId="urn:microsoft.com/office/officeart/2005/8/colors/accent1_2" csCatId="accent1" phldr="1"/>
      <dgm:spPr/>
      <dgm:t>
        <a:bodyPr/>
        <a:lstStyle/>
        <a:p>
          <a:endParaRPr lang="tr-TR"/>
        </a:p>
      </dgm:t>
    </dgm:pt>
    <dgm:pt modelId="{09C3F898-9F6D-4338-8EB2-70DB8DD3CCA2}">
      <dgm:prSet/>
      <dgm:spPr/>
      <dgm:t>
        <a:bodyPr/>
        <a:lstStyle/>
        <a:p>
          <a:r>
            <a:rPr lang="tr-TR" dirty="0" smtClean="0"/>
            <a:t>Bazı binalara, o binada öğretim yapan okulun öğrencilerinin dışında Açık Öğretim Ortaokulu öğrencileri yerleştirilmiş olabilir. Bu öğrencilere gerekli kolaylık sağlanacak, salon ve sıralarına ulaşmaları için yardımcı olunacaktır.</a:t>
          </a:r>
          <a:endParaRPr lang="tr-TR" dirty="0"/>
        </a:p>
      </dgm:t>
    </dgm:pt>
    <dgm:pt modelId="{B8985533-B69A-4304-99D5-0139AF770F14}" type="parTrans" cxnId="{B4E1AB7C-378D-4863-ABE1-B436A9B0D5A1}">
      <dgm:prSet/>
      <dgm:spPr/>
      <dgm:t>
        <a:bodyPr/>
        <a:lstStyle/>
        <a:p>
          <a:endParaRPr lang="tr-TR"/>
        </a:p>
      </dgm:t>
    </dgm:pt>
    <dgm:pt modelId="{AF74C9F5-67D7-4FD6-9230-03EB128BC537}" type="sibTrans" cxnId="{B4E1AB7C-378D-4863-ABE1-B436A9B0D5A1}">
      <dgm:prSet/>
      <dgm:spPr/>
      <dgm:t>
        <a:bodyPr/>
        <a:lstStyle/>
        <a:p>
          <a:endParaRPr lang="tr-TR"/>
        </a:p>
      </dgm:t>
    </dgm:pt>
    <dgm:pt modelId="{23EECD82-7782-4856-B499-42BF926D841F}">
      <dgm:prSet/>
      <dgm:spPr/>
      <dgm:t>
        <a:bodyPr/>
        <a:lstStyle/>
        <a:p>
          <a:r>
            <a:rPr lang="tr-TR" dirty="0" smtClean="0"/>
            <a:t>Özel eğitim ihtiyacı olan öğrencilerden sınava girecekler, engel durumları ile ilgili sürekli kullandıkları araç–gereç ve cihazları kendilerinin getirmesi kaydıyla sınavda kullanabilecektir</a:t>
          </a:r>
          <a:endParaRPr lang="tr-TR" dirty="0"/>
        </a:p>
      </dgm:t>
    </dgm:pt>
    <dgm:pt modelId="{CCAFC567-097E-4AC0-914E-F8650E020F17}" type="parTrans" cxnId="{51968742-BACF-4625-8ABA-BB003C52DB72}">
      <dgm:prSet/>
      <dgm:spPr/>
      <dgm:t>
        <a:bodyPr/>
        <a:lstStyle/>
        <a:p>
          <a:endParaRPr lang="tr-TR"/>
        </a:p>
      </dgm:t>
    </dgm:pt>
    <dgm:pt modelId="{48C5FB90-0F19-459E-8E05-8B8C46472911}" type="sibTrans" cxnId="{51968742-BACF-4625-8ABA-BB003C52DB72}">
      <dgm:prSet/>
      <dgm:spPr/>
      <dgm:t>
        <a:bodyPr/>
        <a:lstStyle/>
        <a:p>
          <a:endParaRPr lang="tr-TR"/>
        </a:p>
      </dgm:t>
    </dgm:pt>
    <dgm:pt modelId="{ADF03E80-5281-4AA6-BCF3-D767717CDFCD}">
      <dgm:prSet/>
      <dgm:spPr/>
      <dgm:t>
        <a:bodyPr/>
        <a:lstStyle/>
        <a:p>
          <a:r>
            <a:rPr lang="tr-TR" dirty="0" smtClean="0"/>
            <a:t>Sağlık problemlerinin zorunlu kıldığı durumlarda süreğen hastalığı olan öğrenciler tek kişilik  salonlarda sınava alınacaktır. Bu durumda olan öğrencilere ek süre verilmeyecektir</a:t>
          </a:r>
          <a:endParaRPr lang="tr-TR" dirty="0"/>
        </a:p>
      </dgm:t>
    </dgm:pt>
    <dgm:pt modelId="{8885DDE5-0E60-4106-9D62-8DF278B2B3D6}" type="parTrans" cxnId="{1FF28FCB-9567-45AD-96B4-2E0952AAC5FD}">
      <dgm:prSet/>
      <dgm:spPr/>
      <dgm:t>
        <a:bodyPr/>
        <a:lstStyle/>
        <a:p>
          <a:endParaRPr lang="tr-TR"/>
        </a:p>
      </dgm:t>
    </dgm:pt>
    <dgm:pt modelId="{DE76A734-DCC1-4686-9A14-784E8BD9BA28}" type="sibTrans" cxnId="{1FF28FCB-9567-45AD-96B4-2E0952AAC5FD}">
      <dgm:prSet/>
      <dgm:spPr/>
      <dgm:t>
        <a:bodyPr/>
        <a:lstStyle/>
        <a:p>
          <a:endParaRPr lang="tr-TR"/>
        </a:p>
      </dgm:t>
    </dgm:pt>
    <dgm:pt modelId="{85697205-21B9-4349-8844-F7CAA55BF997}" type="pres">
      <dgm:prSet presAssocID="{5DBEC974-E498-4CAF-B14C-0B13EC7C4EE5}" presName="outerComposite" presStyleCnt="0">
        <dgm:presLayoutVars>
          <dgm:chMax val="5"/>
          <dgm:dir/>
          <dgm:resizeHandles val="exact"/>
        </dgm:presLayoutVars>
      </dgm:prSet>
      <dgm:spPr/>
      <dgm:t>
        <a:bodyPr/>
        <a:lstStyle/>
        <a:p>
          <a:endParaRPr lang="tr-TR"/>
        </a:p>
      </dgm:t>
    </dgm:pt>
    <dgm:pt modelId="{E9497791-B002-4EE7-BDF2-09924BF72CB4}" type="pres">
      <dgm:prSet presAssocID="{5DBEC974-E498-4CAF-B14C-0B13EC7C4EE5}" presName="dummyMaxCanvas" presStyleCnt="0">
        <dgm:presLayoutVars/>
      </dgm:prSet>
      <dgm:spPr/>
    </dgm:pt>
    <dgm:pt modelId="{899AEF3B-3FCA-492E-9A7D-EC21E124A9A7}" type="pres">
      <dgm:prSet presAssocID="{5DBEC974-E498-4CAF-B14C-0B13EC7C4EE5}" presName="ThreeNodes_1" presStyleLbl="node1" presStyleIdx="0" presStyleCnt="3">
        <dgm:presLayoutVars>
          <dgm:bulletEnabled val="1"/>
        </dgm:presLayoutVars>
      </dgm:prSet>
      <dgm:spPr/>
      <dgm:t>
        <a:bodyPr/>
        <a:lstStyle/>
        <a:p>
          <a:endParaRPr lang="tr-TR"/>
        </a:p>
      </dgm:t>
    </dgm:pt>
    <dgm:pt modelId="{C477256C-9227-4825-8A0B-C3FDAE8A5A1D}" type="pres">
      <dgm:prSet presAssocID="{5DBEC974-E498-4CAF-B14C-0B13EC7C4EE5}" presName="ThreeNodes_2" presStyleLbl="node1" presStyleIdx="1" presStyleCnt="3">
        <dgm:presLayoutVars>
          <dgm:bulletEnabled val="1"/>
        </dgm:presLayoutVars>
      </dgm:prSet>
      <dgm:spPr/>
      <dgm:t>
        <a:bodyPr/>
        <a:lstStyle/>
        <a:p>
          <a:endParaRPr lang="tr-TR"/>
        </a:p>
      </dgm:t>
    </dgm:pt>
    <dgm:pt modelId="{F0372E69-370C-438C-B6C5-8EDA7DC681AA}" type="pres">
      <dgm:prSet presAssocID="{5DBEC974-E498-4CAF-B14C-0B13EC7C4EE5}" presName="ThreeNodes_3" presStyleLbl="node1" presStyleIdx="2" presStyleCnt="3">
        <dgm:presLayoutVars>
          <dgm:bulletEnabled val="1"/>
        </dgm:presLayoutVars>
      </dgm:prSet>
      <dgm:spPr/>
      <dgm:t>
        <a:bodyPr/>
        <a:lstStyle/>
        <a:p>
          <a:endParaRPr lang="tr-TR"/>
        </a:p>
      </dgm:t>
    </dgm:pt>
    <dgm:pt modelId="{8D638241-514F-4F24-BE8E-AA766C0CB026}" type="pres">
      <dgm:prSet presAssocID="{5DBEC974-E498-4CAF-B14C-0B13EC7C4EE5}" presName="ThreeConn_1-2" presStyleLbl="fgAccFollowNode1" presStyleIdx="0" presStyleCnt="2">
        <dgm:presLayoutVars>
          <dgm:bulletEnabled val="1"/>
        </dgm:presLayoutVars>
      </dgm:prSet>
      <dgm:spPr/>
      <dgm:t>
        <a:bodyPr/>
        <a:lstStyle/>
        <a:p>
          <a:endParaRPr lang="tr-TR"/>
        </a:p>
      </dgm:t>
    </dgm:pt>
    <dgm:pt modelId="{872B680D-3C2D-4403-822F-F4B942A81304}" type="pres">
      <dgm:prSet presAssocID="{5DBEC974-E498-4CAF-B14C-0B13EC7C4EE5}" presName="ThreeConn_2-3" presStyleLbl="fgAccFollowNode1" presStyleIdx="1" presStyleCnt="2">
        <dgm:presLayoutVars>
          <dgm:bulletEnabled val="1"/>
        </dgm:presLayoutVars>
      </dgm:prSet>
      <dgm:spPr/>
      <dgm:t>
        <a:bodyPr/>
        <a:lstStyle/>
        <a:p>
          <a:endParaRPr lang="tr-TR"/>
        </a:p>
      </dgm:t>
    </dgm:pt>
    <dgm:pt modelId="{315E1BD0-6AB2-4A3A-A083-EA3EAB159517}" type="pres">
      <dgm:prSet presAssocID="{5DBEC974-E498-4CAF-B14C-0B13EC7C4EE5}" presName="ThreeNodes_1_text" presStyleLbl="node1" presStyleIdx="2" presStyleCnt="3">
        <dgm:presLayoutVars>
          <dgm:bulletEnabled val="1"/>
        </dgm:presLayoutVars>
      </dgm:prSet>
      <dgm:spPr/>
      <dgm:t>
        <a:bodyPr/>
        <a:lstStyle/>
        <a:p>
          <a:endParaRPr lang="tr-TR"/>
        </a:p>
      </dgm:t>
    </dgm:pt>
    <dgm:pt modelId="{97B4119D-97BF-4B64-B216-D4DBEB30D662}" type="pres">
      <dgm:prSet presAssocID="{5DBEC974-E498-4CAF-B14C-0B13EC7C4EE5}" presName="ThreeNodes_2_text" presStyleLbl="node1" presStyleIdx="2" presStyleCnt="3">
        <dgm:presLayoutVars>
          <dgm:bulletEnabled val="1"/>
        </dgm:presLayoutVars>
      </dgm:prSet>
      <dgm:spPr/>
      <dgm:t>
        <a:bodyPr/>
        <a:lstStyle/>
        <a:p>
          <a:endParaRPr lang="tr-TR"/>
        </a:p>
      </dgm:t>
    </dgm:pt>
    <dgm:pt modelId="{91603C0F-D202-423C-B7A4-150B4CBE8730}" type="pres">
      <dgm:prSet presAssocID="{5DBEC974-E498-4CAF-B14C-0B13EC7C4EE5}" presName="ThreeNodes_3_text" presStyleLbl="node1" presStyleIdx="2" presStyleCnt="3">
        <dgm:presLayoutVars>
          <dgm:bulletEnabled val="1"/>
        </dgm:presLayoutVars>
      </dgm:prSet>
      <dgm:spPr/>
      <dgm:t>
        <a:bodyPr/>
        <a:lstStyle/>
        <a:p>
          <a:endParaRPr lang="tr-TR"/>
        </a:p>
      </dgm:t>
    </dgm:pt>
  </dgm:ptLst>
  <dgm:cxnLst>
    <dgm:cxn modelId="{F9C61598-2B4A-43E3-AF2C-EF02ABE1C60A}" type="presOf" srcId="{09C3F898-9F6D-4338-8EB2-70DB8DD3CCA2}" destId="{315E1BD0-6AB2-4A3A-A083-EA3EAB159517}" srcOrd="1" destOrd="0" presId="urn:microsoft.com/office/officeart/2005/8/layout/vProcess5"/>
    <dgm:cxn modelId="{51968742-BACF-4625-8ABA-BB003C52DB72}" srcId="{5DBEC974-E498-4CAF-B14C-0B13EC7C4EE5}" destId="{23EECD82-7782-4856-B499-42BF926D841F}" srcOrd="1" destOrd="0" parTransId="{CCAFC567-097E-4AC0-914E-F8650E020F17}" sibTransId="{48C5FB90-0F19-459E-8E05-8B8C46472911}"/>
    <dgm:cxn modelId="{80F290EB-890B-4E1B-A80E-E58435E31C8E}" type="presOf" srcId="{ADF03E80-5281-4AA6-BCF3-D767717CDFCD}" destId="{91603C0F-D202-423C-B7A4-150B4CBE8730}" srcOrd="1" destOrd="0" presId="urn:microsoft.com/office/officeart/2005/8/layout/vProcess5"/>
    <dgm:cxn modelId="{183D2581-0DD6-4598-8AAA-290037A155C1}" type="presOf" srcId="{5DBEC974-E498-4CAF-B14C-0B13EC7C4EE5}" destId="{85697205-21B9-4349-8844-F7CAA55BF997}" srcOrd="0" destOrd="0" presId="urn:microsoft.com/office/officeart/2005/8/layout/vProcess5"/>
    <dgm:cxn modelId="{51775C14-A3E4-4CE3-AD8E-6F2072032DDE}" type="presOf" srcId="{48C5FB90-0F19-459E-8E05-8B8C46472911}" destId="{872B680D-3C2D-4403-822F-F4B942A81304}" srcOrd="0" destOrd="0" presId="urn:microsoft.com/office/officeart/2005/8/layout/vProcess5"/>
    <dgm:cxn modelId="{1FF28FCB-9567-45AD-96B4-2E0952AAC5FD}" srcId="{5DBEC974-E498-4CAF-B14C-0B13EC7C4EE5}" destId="{ADF03E80-5281-4AA6-BCF3-D767717CDFCD}" srcOrd="2" destOrd="0" parTransId="{8885DDE5-0E60-4106-9D62-8DF278B2B3D6}" sibTransId="{DE76A734-DCC1-4686-9A14-784E8BD9BA28}"/>
    <dgm:cxn modelId="{514DD741-0FDD-4EBE-9D61-DD0574B6217C}" type="presOf" srcId="{23EECD82-7782-4856-B499-42BF926D841F}" destId="{C477256C-9227-4825-8A0B-C3FDAE8A5A1D}" srcOrd="0" destOrd="0" presId="urn:microsoft.com/office/officeart/2005/8/layout/vProcess5"/>
    <dgm:cxn modelId="{4CE1FEE3-4F97-41B5-96B9-F611CA81D514}" type="presOf" srcId="{AF74C9F5-67D7-4FD6-9230-03EB128BC537}" destId="{8D638241-514F-4F24-BE8E-AA766C0CB026}" srcOrd="0" destOrd="0" presId="urn:microsoft.com/office/officeart/2005/8/layout/vProcess5"/>
    <dgm:cxn modelId="{30FB1568-E3F2-4875-B9CE-B590557BE7F5}" type="presOf" srcId="{09C3F898-9F6D-4338-8EB2-70DB8DD3CCA2}" destId="{899AEF3B-3FCA-492E-9A7D-EC21E124A9A7}" srcOrd="0" destOrd="0" presId="urn:microsoft.com/office/officeart/2005/8/layout/vProcess5"/>
    <dgm:cxn modelId="{CE0F1006-2CF1-4868-B6DA-9710216295F4}" type="presOf" srcId="{ADF03E80-5281-4AA6-BCF3-D767717CDFCD}" destId="{F0372E69-370C-438C-B6C5-8EDA7DC681AA}" srcOrd="0" destOrd="0" presId="urn:microsoft.com/office/officeart/2005/8/layout/vProcess5"/>
    <dgm:cxn modelId="{E7E2BDF0-9B31-4A7D-BBBB-F920E5D2E3F3}" type="presOf" srcId="{23EECD82-7782-4856-B499-42BF926D841F}" destId="{97B4119D-97BF-4B64-B216-D4DBEB30D662}" srcOrd="1" destOrd="0" presId="urn:microsoft.com/office/officeart/2005/8/layout/vProcess5"/>
    <dgm:cxn modelId="{B4E1AB7C-378D-4863-ABE1-B436A9B0D5A1}" srcId="{5DBEC974-E498-4CAF-B14C-0B13EC7C4EE5}" destId="{09C3F898-9F6D-4338-8EB2-70DB8DD3CCA2}" srcOrd="0" destOrd="0" parTransId="{B8985533-B69A-4304-99D5-0139AF770F14}" sibTransId="{AF74C9F5-67D7-4FD6-9230-03EB128BC537}"/>
    <dgm:cxn modelId="{5B13C555-5801-4DE3-BB1E-E530A763F4AD}" type="presParOf" srcId="{85697205-21B9-4349-8844-F7CAA55BF997}" destId="{E9497791-B002-4EE7-BDF2-09924BF72CB4}" srcOrd="0" destOrd="0" presId="urn:microsoft.com/office/officeart/2005/8/layout/vProcess5"/>
    <dgm:cxn modelId="{E2A4ACD7-FFBD-4B99-995D-A33D191A40B7}" type="presParOf" srcId="{85697205-21B9-4349-8844-F7CAA55BF997}" destId="{899AEF3B-3FCA-492E-9A7D-EC21E124A9A7}" srcOrd="1" destOrd="0" presId="urn:microsoft.com/office/officeart/2005/8/layout/vProcess5"/>
    <dgm:cxn modelId="{6B9399E2-C948-4EC6-92B2-556E0EDBD714}" type="presParOf" srcId="{85697205-21B9-4349-8844-F7CAA55BF997}" destId="{C477256C-9227-4825-8A0B-C3FDAE8A5A1D}" srcOrd="2" destOrd="0" presId="urn:microsoft.com/office/officeart/2005/8/layout/vProcess5"/>
    <dgm:cxn modelId="{B3E419F0-BD5C-475D-A375-E5809C5FA107}" type="presParOf" srcId="{85697205-21B9-4349-8844-F7CAA55BF997}" destId="{F0372E69-370C-438C-B6C5-8EDA7DC681AA}" srcOrd="3" destOrd="0" presId="urn:microsoft.com/office/officeart/2005/8/layout/vProcess5"/>
    <dgm:cxn modelId="{0E96CF6A-EB15-4E03-A3ED-279892918109}" type="presParOf" srcId="{85697205-21B9-4349-8844-F7CAA55BF997}" destId="{8D638241-514F-4F24-BE8E-AA766C0CB026}" srcOrd="4" destOrd="0" presId="urn:microsoft.com/office/officeart/2005/8/layout/vProcess5"/>
    <dgm:cxn modelId="{73E4467E-4DAD-43D5-9F61-00479B0EA9B1}" type="presParOf" srcId="{85697205-21B9-4349-8844-F7CAA55BF997}" destId="{872B680D-3C2D-4403-822F-F4B942A81304}" srcOrd="5" destOrd="0" presId="urn:microsoft.com/office/officeart/2005/8/layout/vProcess5"/>
    <dgm:cxn modelId="{D3D8DD9B-AD05-4BCA-A801-965EF8F0F16E}" type="presParOf" srcId="{85697205-21B9-4349-8844-F7CAA55BF997}" destId="{315E1BD0-6AB2-4A3A-A083-EA3EAB159517}" srcOrd="6" destOrd="0" presId="urn:microsoft.com/office/officeart/2005/8/layout/vProcess5"/>
    <dgm:cxn modelId="{2402C089-E80C-4598-9C1E-B83F9284A6E2}" type="presParOf" srcId="{85697205-21B9-4349-8844-F7CAA55BF997}" destId="{97B4119D-97BF-4B64-B216-D4DBEB30D662}" srcOrd="7" destOrd="0" presId="urn:microsoft.com/office/officeart/2005/8/layout/vProcess5"/>
    <dgm:cxn modelId="{00DDEC52-48DE-46FD-A727-61554321AA4B}" type="presParOf" srcId="{85697205-21B9-4349-8844-F7CAA55BF997}" destId="{91603C0F-D202-423C-B7A4-150B4CBE8730}"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DBEC974-E498-4CAF-B14C-0B13EC7C4EE5}" type="doc">
      <dgm:prSet loTypeId="urn:microsoft.com/office/officeart/2005/8/layout/vProcess5" loCatId="process" qsTypeId="urn:microsoft.com/office/officeart/2005/8/quickstyle/3d2" qsCatId="3D" csTypeId="urn:microsoft.com/office/officeart/2005/8/colors/accent1_2" csCatId="accent1" phldr="1"/>
      <dgm:spPr/>
      <dgm:t>
        <a:bodyPr/>
        <a:lstStyle/>
        <a:p>
          <a:endParaRPr lang="tr-TR"/>
        </a:p>
      </dgm:t>
    </dgm:pt>
    <dgm:pt modelId="{09C3F898-9F6D-4338-8EB2-70DB8DD3CCA2}">
      <dgm:prSet/>
      <dgm:spPr/>
      <dgm:t>
        <a:bodyPr/>
        <a:lstStyle/>
        <a:p>
          <a:r>
            <a:rPr lang="tr-TR" dirty="0" smtClean="0"/>
            <a:t>Tip 1 diyabet (şeker hastası), astım, hipertansiyon ve epilepsi hastalıklarından dolayı sürekli ilaç kullanan öğrenciler diğer öğrencilerle aynı salona yerleştirilecektir. Tip 1 diyabet hastalığı olan öğrencilerin yanlarında kutu meyve suyu veya paket içindeki karbonhidrat içeren gıdaları bulundurmalarına, hipoglisemi (ani kan şekeri düşmesi) durumunda bunları tüketmelerine ve kan şekeri ölçüm cihazı ile kan şekerini ölçmelerine izin verilecektir. Ayrıca bu öğrencilerin </a:t>
          </a:r>
          <a:r>
            <a:rPr lang="tr-TR" dirty="0" err="1" smtClean="0"/>
            <a:t>hiperglisemi</a:t>
          </a:r>
          <a:r>
            <a:rPr lang="tr-TR" dirty="0" smtClean="0"/>
            <a:t> (ani kan şekeri yükselmesi) durumunda oluşabilecek tuvalet ihtiyacının yedek gözetmen eşliğinde giderilebilmesi için izin verilecektir</a:t>
          </a:r>
          <a:endParaRPr lang="tr-TR" dirty="0"/>
        </a:p>
      </dgm:t>
    </dgm:pt>
    <dgm:pt modelId="{B8985533-B69A-4304-99D5-0139AF770F14}" type="parTrans" cxnId="{B4E1AB7C-378D-4863-ABE1-B436A9B0D5A1}">
      <dgm:prSet/>
      <dgm:spPr/>
      <dgm:t>
        <a:bodyPr/>
        <a:lstStyle/>
        <a:p>
          <a:endParaRPr lang="tr-TR"/>
        </a:p>
      </dgm:t>
    </dgm:pt>
    <dgm:pt modelId="{AF74C9F5-67D7-4FD6-9230-03EB128BC537}" type="sibTrans" cxnId="{B4E1AB7C-378D-4863-ABE1-B436A9B0D5A1}">
      <dgm:prSet/>
      <dgm:spPr/>
      <dgm:t>
        <a:bodyPr/>
        <a:lstStyle/>
        <a:p>
          <a:endParaRPr lang="tr-TR"/>
        </a:p>
      </dgm:t>
    </dgm:pt>
    <dgm:pt modelId="{8FAADDF5-DB0D-4336-81C3-417A473FC04E}">
      <dgm:prSet/>
      <dgm:spPr/>
      <dgm:t>
        <a:bodyPr/>
        <a:lstStyle/>
        <a:p>
          <a:r>
            <a:rPr lang="tr-TR" dirty="0" smtClean="0"/>
            <a:t>Astım hastası olan öğrenciler, doktor raporlarında yer alan astım spreylerini yanlarında getirebileceklerdir. Ayrıca, bu öğrencilerin sınav binasına girişte diğer öğrencilerden ayrı olarak giriş yapması için gerekli önlemler alınacaktır</a:t>
          </a:r>
          <a:endParaRPr lang="tr-TR" dirty="0"/>
        </a:p>
      </dgm:t>
    </dgm:pt>
    <dgm:pt modelId="{3CABE9EC-DAA0-490A-9EE1-70A3A7CD9415}" type="parTrans" cxnId="{E457F68F-B7F2-4518-902E-1EB6FBDC83F0}">
      <dgm:prSet/>
      <dgm:spPr/>
      <dgm:t>
        <a:bodyPr/>
        <a:lstStyle/>
        <a:p>
          <a:endParaRPr lang="tr-TR"/>
        </a:p>
      </dgm:t>
    </dgm:pt>
    <dgm:pt modelId="{CA83D702-169F-4442-9629-892608FFD57A}" type="sibTrans" cxnId="{E457F68F-B7F2-4518-902E-1EB6FBDC83F0}">
      <dgm:prSet/>
      <dgm:spPr/>
      <dgm:t>
        <a:bodyPr/>
        <a:lstStyle/>
        <a:p>
          <a:endParaRPr lang="tr-TR"/>
        </a:p>
      </dgm:t>
    </dgm:pt>
    <dgm:pt modelId="{85697205-21B9-4349-8844-F7CAA55BF997}" type="pres">
      <dgm:prSet presAssocID="{5DBEC974-E498-4CAF-B14C-0B13EC7C4EE5}" presName="outerComposite" presStyleCnt="0">
        <dgm:presLayoutVars>
          <dgm:chMax val="5"/>
          <dgm:dir/>
          <dgm:resizeHandles val="exact"/>
        </dgm:presLayoutVars>
      </dgm:prSet>
      <dgm:spPr/>
      <dgm:t>
        <a:bodyPr/>
        <a:lstStyle/>
        <a:p>
          <a:endParaRPr lang="tr-TR"/>
        </a:p>
      </dgm:t>
    </dgm:pt>
    <dgm:pt modelId="{E9497791-B002-4EE7-BDF2-09924BF72CB4}" type="pres">
      <dgm:prSet presAssocID="{5DBEC974-E498-4CAF-B14C-0B13EC7C4EE5}" presName="dummyMaxCanvas" presStyleCnt="0">
        <dgm:presLayoutVars/>
      </dgm:prSet>
      <dgm:spPr/>
    </dgm:pt>
    <dgm:pt modelId="{288FA28C-7D3E-417D-B7A1-3E614B7796D1}" type="pres">
      <dgm:prSet presAssocID="{5DBEC974-E498-4CAF-B14C-0B13EC7C4EE5}" presName="TwoNodes_1" presStyleLbl="node1" presStyleIdx="0" presStyleCnt="2">
        <dgm:presLayoutVars>
          <dgm:bulletEnabled val="1"/>
        </dgm:presLayoutVars>
      </dgm:prSet>
      <dgm:spPr/>
      <dgm:t>
        <a:bodyPr/>
        <a:lstStyle/>
        <a:p>
          <a:endParaRPr lang="tr-TR"/>
        </a:p>
      </dgm:t>
    </dgm:pt>
    <dgm:pt modelId="{A94EDCF3-983B-4294-BF3B-6CBB81D40EEC}" type="pres">
      <dgm:prSet presAssocID="{5DBEC974-E498-4CAF-B14C-0B13EC7C4EE5}" presName="TwoNodes_2" presStyleLbl="node1" presStyleIdx="1" presStyleCnt="2">
        <dgm:presLayoutVars>
          <dgm:bulletEnabled val="1"/>
        </dgm:presLayoutVars>
      </dgm:prSet>
      <dgm:spPr/>
      <dgm:t>
        <a:bodyPr/>
        <a:lstStyle/>
        <a:p>
          <a:endParaRPr lang="tr-TR"/>
        </a:p>
      </dgm:t>
    </dgm:pt>
    <dgm:pt modelId="{2BFA9B64-968D-4E46-95F7-3CCAC5E38B76}" type="pres">
      <dgm:prSet presAssocID="{5DBEC974-E498-4CAF-B14C-0B13EC7C4EE5}" presName="TwoConn_1-2" presStyleLbl="fgAccFollowNode1" presStyleIdx="0" presStyleCnt="1">
        <dgm:presLayoutVars>
          <dgm:bulletEnabled val="1"/>
        </dgm:presLayoutVars>
      </dgm:prSet>
      <dgm:spPr/>
      <dgm:t>
        <a:bodyPr/>
        <a:lstStyle/>
        <a:p>
          <a:endParaRPr lang="tr-TR"/>
        </a:p>
      </dgm:t>
    </dgm:pt>
    <dgm:pt modelId="{8C749AA6-AC01-404C-8599-67378070A13F}" type="pres">
      <dgm:prSet presAssocID="{5DBEC974-E498-4CAF-B14C-0B13EC7C4EE5}" presName="TwoNodes_1_text" presStyleLbl="node1" presStyleIdx="1" presStyleCnt="2">
        <dgm:presLayoutVars>
          <dgm:bulletEnabled val="1"/>
        </dgm:presLayoutVars>
      </dgm:prSet>
      <dgm:spPr/>
      <dgm:t>
        <a:bodyPr/>
        <a:lstStyle/>
        <a:p>
          <a:endParaRPr lang="tr-TR"/>
        </a:p>
      </dgm:t>
    </dgm:pt>
    <dgm:pt modelId="{138EDD4A-29D1-4312-9B2A-072540A25F3A}" type="pres">
      <dgm:prSet presAssocID="{5DBEC974-E498-4CAF-B14C-0B13EC7C4EE5}" presName="TwoNodes_2_text" presStyleLbl="node1" presStyleIdx="1" presStyleCnt="2">
        <dgm:presLayoutVars>
          <dgm:bulletEnabled val="1"/>
        </dgm:presLayoutVars>
      </dgm:prSet>
      <dgm:spPr/>
      <dgm:t>
        <a:bodyPr/>
        <a:lstStyle/>
        <a:p>
          <a:endParaRPr lang="tr-TR"/>
        </a:p>
      </dgm:t>
    </dgm:pt>
  </dgm:ptLst>
  <dgm:cxnLst>
    <dgm:cxn modelId="{AFF2A748-EB03-49D7-A7CC-5A476C2CE3C6}" type="presOf" srcId="{09C3F898-9F6D-4338-8EB2-70DB8DD3CCA2}" destId="{288FA28C-7D3E-417D-B7A1-3E614B7796D1}" srcOrd="0" destOrd="0" presId="urn:microsoft.com/office/officeart/2005/8/layout/vProcess5"/>
    <dgm:cxn modelId="{84EB2F76-632A-4E39-8A79-D1023D023AD1}" type="presOf" srcId="{8FAADDF5-DB0D-4336-81C3-417A473FC04E}" destId="{A94EDCF3-983B-4294-BF3B-6CBB81D40EEC}" srcOrd="0" destOrd="0" presId="urn:microsoft.com/office/officeart/2005/8/layout/vProcess5"/>
    <dgm:cxn modelId="{E5D61057-9225-4B79-916E-55E83D9A2818}" type="presOf" srcId="{8FAADDF5-DB0D-4336-81C3-417A473FC04E}" destId="{138EDD4A-29D1-4312-9B2A-072540A25F3A}" srcOrd="1" destOrd="0" presId="urn:microsoft.com/office/officeart/2005/8/layout/vProcess5"/>
    <dgm:cxn modelId="{D51F0DB7-4F6E-44C1-8A99-EDE531A96F35}" type="presOf" srcId="{09C3F898-9F6D-4338-8EB2-70DB8DD3CCA2}" destId="{8C749AA6-AC01-404C-8599-67378070A13F}" srcOrd="1" destOrd="0" presId="urn:microsoft.com/office/officeart/2005/8/layout/vProcess5"/>
    <dgm:cxn modelId="{E457F68F-B7F2-4518-902E-1EB6FBDC83F0}" srcId="{5DBEC974-E498-4CAF-B14C-0B13EC7C4EE5}" destId="{8FAADDF5-DB0D-4336-81C3-417A473FC04E}" srcOrd="1" destOrd="0" parTransId="{3CABE9EC-DAA0-490A-9EE1-70A3A7CD9415}" sibTransId="{CA83D702-169F-4442-9629-892608FFD57A}"/>
    <dgm:cxn modelId="{28290721-3C48-49C9-8E52-A0A03737805F}" type="presOf" srcId="{5DBEC974-E498-4CAF-B14C-0B13EC7C4EE5}" destId="{85697205-21B9-4349-8844-F7CAA55BF997}" srcOrd="0" destOrd="0" presId="urn:microsoft.com/office/officeart/2005/8/layout/vProcess5"/>
    <dgm:cxn modelId="{B91F7BA7-93A0-4A25-AAB0-98ADF95FEBB4}" type="presOf" srcId="{AF74C9F5-67D7-4FD6-9230-03EB128BC537}" destId="{2BFA9B64-968D-4E46-95F7-3CCAC5E38B76}" srcOrd="0" destOrd="0" presId="urn:microsoft.com/office/officeart/2005/8/layout/vProcess5"/>
    <dgm:cxn modelId="{B4E1AB7C-378D-4863-ABE1-B436A9B0D5A1}" srcId="{5DBEC974-E498-4CAF-B14C-0B13EC7C4EE5}" destId="{09C3F898-9F6D-4338-8EB2-70DB8DD3CCA2}" srcOrd="0" destOrd="0" parTransId="{B8985533-B69A-4304-99D5-0139AF770F14}" sibTransId="{AF74C9F5-67D7-4FD6-9230-03EB128BC537}"/>
    <dgm:cxn modelId="{0912003A-371D-4A42-A6C5-3B44F46C59AD}" type="presParOf" srcId="{85697205-21B9-4349-8844-F7CAA55BF997}" destId="{E9497791-B002-4EE7-BDF2-09924BF72CB4}" srcOrd="0" destOrd="0" presId="urn:microsoft.com/office/officeart/2005/8/layout/vProcess5"/>
    <dgm:cxn modelId="{91AA43D7-F961-4765-992E-57A293488149}" type="presParOf" srcId="{85697205-21B9-4349-8844-F7CAA55BF997}" destId="{288FA28C-7D3E-417D-B7A1-3E614B7796D1}" srcOrd="1" destOrd="0" presId="urn:microsoft.com/office/officeart/2005/8/layout/vProcess5"/>
    <dgm:cxn modelId="{1533AB90-DE23-4501-A93D-AD54089A448A}" type="presParOf" srcId="{85697205-21B9-4349-8844-F7CAA55BF997}" destId="{A94EDCF3-983B-4294-BF3B-6CBB81D40EEC}" srcOrd="2" destOrd="0" presId="urn:microsoft.com/office/officeart/2005/8/layout/vProcess5"/>
    <dgm:cxn modelId="{0F22F8A8-FF60-4174-A22C-190943595E6F}" type="presParOf" srcId="{85697205-21B9-4349-8844-F7CAA55BF997}" destId="{2BFA9B64-968D-4E46-95F7-3CCAC5E38B76}" srcOrd="3" destOrd="0" presId="urn:microsoft.com/office/officeart/2005/8/layout/vProcess5"/>
    <dgm:cxn modelId="{8DF4F2F5-ACE9-4141-8FFB-D9DD97F6B8C8}" type="presParOf" srcId="{85697205-21B9-4349-8844-F7CAA55BF997}" destId="{8C749AA6-AC01-404C-8599-67378070A13F}" srcOrd="4" destOrd="0" presId="urn:microsoft.com/office/officeart/2005/8/layout/vProcess5"/>
    <dgm:cxn modelId="{8BDBF9B2-5240-416A-B800-8F71B0CF9EFE}" type="presParOf" srcId="{85697205-21B9-4349-8844-F7CAA55BF997}" destId="{138EDD4A-29D1-4312-9B2A-072540A25F3A}"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54A069B-193B-4052-92E2-62C2FAAD037C}" type="doc">
      <dgm:prSet loTypeId="urn:microsoft.com/office/officeart/2005/8/layout/bProcess3" loCatId="process" qsTypeId="urn:microsoft.com/office/officeart/2005/8/quickstyle/3d2" qsCatId="3D" csTypeId="urn:microsoft.com/office/officeart/2005/8/colors/accent1_2" csCatId="accent1" phldr="1"/>
      <dgm:spPr/>
      <dgm:t>
        <a:bodyPr/>
        <a:lstStyle/>
        <a:p>
          <a:endParaRPr lang="tr-TR"/>
        </a:p>
      </dgm:t>
    </dgm:pt>
    <dgm:pt modelId="{2B96C7B1-6C4A-4A71-94E7-0E57104CDDD8}">
      <dgm:prSet phldrT="[Metin]"/>
      <dgm:spPr/>
      <dgm:t>
        <a:bodyPr/>
        <a:lstStyle/>
        <a:p>
          <a:r>
            <a:rPr lang="tr-TR" dirty="0" smtClean="0"/>
            <a:t>Sınava girecek öğrencilerin, salon aday yoklama listelerini Bölge Sınav Yürütme Komisyonundan alarak, sınavdan en az 2 (iki) gün önce öğrencilerin görebilecekleri uygun bir yerde ilan eder</a:t>
          </a:r>
          <a:endParaRPr lang="tr-TR" dirty="0"/>
        </a:p>
      </dgm:t>
    </dgm:pt>
    <dgm:pt modelId="{D93FF66E-E3E4-4F07-A1C5-9FDD98BAF0EA}" type="parTrans" cxnId="{DE0C7BF5-6A34-4885-9470-990DE8D78BBF}">
      <dgm:prSet/>
      <dgm:spPr/>
      <dgm:t>
        <a:bodyPr/>
        <a:lstStyle/>
        <a:p>
          <a:endParaRPr lang="tr-TR"/>
        </a:p>
      </dgm:t>
    </dgm:pt>
    <dgm:pt modelId="{5C7CCF16-4AFD-4B9C-AA08-C44023E51D05}" type="sibTrans" cxnId="{DE0C7BF5-6A34-4885-9470-990DE8D78BBF}">
      <dgm:prSet/>
      <dgm:spPr/>
      <dgm:t>
        <a:bodyPr/>
        <a:lstStyle/>
        <a:p>
          <a:endParaRPr lang="tr-TR"/>
        </a:p>
      </dgm:t>
    </dgm:pt>
    <dgm:pt modelId="{EEF63AD6-88E4-4B12-A118-FDDC564DB495}">
      <dgm:prSet phldrT="[Metin]"/>
      <dgm:spPr/>
      <dgm:t>
        <a:bodyPr/>
        <a:lstStyle/>
        <a:p>
          <a:r>
            <a:rPr lang="tr-TR" dirty="0" smtClean="0"/>
            <a:t>Sınav salonlarını ve salondaki sıraları, sınav oturma planı doğrultusunda numaralandırarak sınavdan 1 (bir) gün önce hazır duruma gelmesini sağlar ve sınav süresince salonları kontrol eder.</a:t>
          </a:r>
          <a:endParaRPr lang="tr-TR" dirty="0"/>
        </a:p>
      </dgm:t>
    </dgm:pt>
    <dgm:pt modelId="{0FB2BD5F-6E5C-484D-A330-69E012B1BB33}" type="parTrans" cxnId="{19D60F72-E6A2-4822-BF88-3C02C13BD76F}">
      <dgm:prSet/>
      <dgm:spPr/>
      <dgm:t>
        <a:bodyPr/>
        <a:lstStyle/>
        <a:p>
          <a:endParaRPr lang="tr-TR"/>
        </a:p>
      </dgm:t>
    </dgm:pt>
    <dgm:pt modelId="{F5752945-9F89-474E-91A5-D59EAF2AEC33}" type="sibTrans" cxnId="{19D60F72-E6A2-4822-BF88-3C02C13BD76F}">
      <dgm:prSet/>
      <dgm:spPr/>
      <dgm:t>
        <a:bodyPr/>
        <a:lstStyle/>
        <a:p>
          <a:endParaRPr lang="tr-TR"/>
        </a:p>
      </dgm:t>
    </dgm:pt>
    <dgm:pt modelId="{B44930C6-80FD-437D-BAC4-41A7175E1270}">
      <dgm:prSet phldrT="[Metin]"/>
      <dgm:spPr/>
      <dgm:t>
        <a:bodyPr/>
        <a:lstStyle/>
        <a:p>
          <a:r>
            <a:rPr lang="tr-TR" dirty="0" smtClean="0"/>
            <a:t>Salon görevlilerinin sınav salonlarına cep telefonu ve benzeri iletişim araçları ile girmemesini sağlar. Sınav öncesinde yapılacak toplantılarda bu hususu özellikle belirtir</a:t>
          </a:r>
          <a:endParaRPr lang="tr-TR" dirty="0"/>
        </a:p>
      </dgm:t>
    </dgm:pt>
    <dgm:pt modelId="{333FBDA9-555F-4AE5-9619-79C70855C150}" type="parTrans" cxnId="{D00AA381-5E44-452D-906B-DC6AA6470D1D}">
      <dgm:prSet/>
      <dgm:spPr/>
      <dgm:t>
        <a:bodyPr/>
        <a:lstStyle/>
        <a:p>
          <a:endParaRPr lang="tr-TR"/>
        </a:p>
      </dgm:t>
    </dgm:pt>
    <dgm:pt modelId="{2F46492A-827F-41E7-87A5-E82286993BAE}" type="sibTrans" cxnId="{D00AA381-5E44-452D-906B-DC6AA6470D1D}">
      <dgm:prSet/>
      <dgm:spPr/>
      <dgm:t>
        <a:bodyPr/>
        <a:lstStyle/>
        <a:p>
          <a:endParaRPr lang="tr-TR"/>
        </a:p>
      </dgm:t>
    </dgm:pt>
    <dgm:pt modelId="{C4FD237B-2E5C-491B-8E2D-978432EC546C}">
      <dgm:prSet phldrT="[Metin]"/>
      <dgm:spPr/>
      <dgm:t>
        <a:bodyPr/>
        <a:lstStyle/>
        <a:p>
          <a:r>
            <a:rPr lang="tr-TR" dirty="0" smtClean="0"/>
            <a:t>Salon görevlileri ile sınav başlamadan en az bir saat önce toplantı yaparak görev ve sorumluluklarını açıklar. Toplantıya katılmayan salon görevlisinin yerine yedek gözetmenlerden görevlendirme yapar.</a:t>
          </a:r>
          <a:endParaRPr lang="tr-TR" dirty="0"/>
        </a:p>
      </dgm:t>
    </dgm:pt>
    <dgm:pt modelId="{2ECBD19B-D9B2-4604-8309-1E8C7C6E96AA}" type="parTrans" cxnId="{FF418D54-356A-4FEB-B380-84E7E28D2DB9}">
      <dgm:prSet/>
      <dgm:spPr/>
      <dgm:t>
        <a:bodyPr/>
        <a:lstStyle/>
        <a:p>
          <a:endParaRPr lang="tr-TR"/>
        </a:p>
      </dgm:t>
    </dgm:pt>
    <dgm:pt modelId="{10DE0779-27CF-45BC-92C8-255037214509}" type="sibTrans" cxnId="{FF418D54-356A-4FEB-B380-84E7E28D2DB9}">
      <dgm:prSet/>
      <dgm:spPr/>
      <dgm:t>
        <a:bodyPr/>
        <a:lstStyle/>
        <a:p>
          <a:endParaRPr lang="tr-TR"/>
        </a:p>
      </dgm:t>
    </dgm:pt>
    <dgm:pt modelId="{0F4912EB-51DB-4100-8634-5F068961E816}">
      <dgm:prSet phldrT="[Metin]"/>
      <dgm:spPr/>
      <dgm:t>
        <a:bodyPr/>
        <a:lstStyle/>
        <a:p>
          <a:r>
            <a:rPr lang="tr-TR" dirty="0" smtClean="0"/>
            <a:t>Toplantıya katılmayan ya da sınav kurallarına uymayan personele sınav görevi vermez. Sınav kurallarına uymayan personeli gerekli durumlarda tutanakla belirleyerek Bölge Sınav Yürütme Komisyonuna bildirir.</a:t>
          </a:r>
          <a:endParaRPr lang="tr-TR" dirty="0"/>
        </a:p>
      </dgm:t>
    </dgm:pt>
    <dgm:pt modelId="{D4A41D68-FF7B-435A-9367-F48245DCC682}" type="parTrans" cxnId="{63A3CC5C-5776-4897-BFD0-0B5BB4D1C433}">
      <dgm:prSet/>
      <dgm:spPr/>
      <dgm:t>
        <a:bodyPr/>
        <a:lstStyle/>
        <a:p>
          <a:endParaRPr lang="tr-TR"/>
        </a:p>
      </dgm:t>
    </dgm:pt>
    <dgm:pt modelId="{0D8FEEC2-E27A-4D7A-A3BB-E1AE058EBE59}" type="sibTrans" cxnId="{63A3CC5C-5776-4897-BFD0-0B5BB4D1C433}">
      <dgm:prSet/>
      <dgm:spPr/>
      <dgm:t>
        <a:bodyPr/>
        <a:lstStyle/>
        <a:p>
          <a:endParaRPr lang="tr-TR"/>
        </a:p>
      </dgm:t>
    </dgm:pt>
    <dgm:pt modelId="{BE1E67D8-FC15-4E7D-AB6C-93A8F908DEED}" type="pres">
      <dgm:prSet presAssocID="{254A069B-193B-4052-92E2-62C2FAAD037C}" presName="Name0" presStyleCnt="0">
        <dgm:presLayoutVars>
          <dgm:dir/>
          <dgm:resizeHandles val="exact"/>
        </dgm:presLayoutVars>
      </dgm:prSet>
      <dgm:spPr/>
      <dgm:t>
        <a:bodyPr/>
        <a:lstStyle/>
        <a:p>
          <a:endParaRPr lang="tr-TR"/>
        </a:p>
      </dgm:t>
    </dgm:pt>
    <dgm:pt modelId="{D96831FC-0ACF-4A81-8229-17A077BC0823}" type="pres">
      <dgm:prSet presAssocID="{2B96C7B1-6C4A-4A71-94E7-0E57104CDDD8}" presName="node" presStyleLbl="node1" presStyleIdx="0" presStyleCnt="5">
        <dgm:presLayoutVars>
          <dgm:bulletEnabled val="1"/>
        </dgm:presLayoutVars>
      </dgm:prSet>
      <dgm:spPr/>
      <dgm:t>
        <a:bodyPr/>
        <a:lstStyle/>
        <a:p>
          <a:endParaRPr lang="tr-TR"/>
        </a:p>
      </dgm:t>
    </dgm:pt>
    <dgm:pt modelId="{37A0019A-0C70-49BE-8395-D7F98FADED98}" type="pres">
      <dgm:prSet presAssocID="{5C7CCF16-4AFD-4B9C-AA08-C44023E51D05}" presName="sibTrans" presStyleLbl="sibTrans1D1" presStyleIdx="0" presStyleCnt="4"/>
      <dgm:spPr/>
      <dgm:t>
        <a:bodyPr/>
        <a:lstStyle/>
        <a:p>
          <a:endParaRPr lang="tr-TR"/>
        </a:p>
      </dgm:t>
    </dgm:pt>
    <dgm:pt modelId="{AF320150-1D24-4854-A2EF-FEABB664B744}" type="pres">
      <dgm:prSet presAssocID="{5C7CCF16-4AFD-4B9C-AA08-C44023E51D05}" presName="connectorText" presStyleLbl="sibTrans1D1" presStyleIdx="0" presStyleCnt="4"/>
      <dgm:spPr/>
      <dgm:t>
        <a:bodyPr/>
        <a:lstStyle/>
        <a:p>
          <a:endParaRPr lang="tr-TR"/>
        </a:p>
      </dgm:t>
    </dgm:pt>
    <dgm:pt modelId="{3E409D99-89ED-4F86-99EB-FD62CF4E74A4}" type="pres">
      <dgm:prSet presAssocID="{EEF63AD6-88E4-4B12-A118-FDDC564DB495}" presName="node" presStyleLbl="node1" presStyleIdx="1" presStyleCnt="5">
        <dgm:presLayoutVars>
          <dgm:bulletEnabled val="1"/>
        </dgm:presLayoutVars>
      </dgm:prSet>
      <dgm:spPr/>
      <dgm:t>
        <a:bodyPr/>
        <a:lstStyle/>
        <a:p>
          <a:endParaRPr lang="tr-TR"/>
        </a:p>
      </dgm:t>
    </dgm:pt>
    <dgm:pt modelId="{43B43163-C10D-46E0-A513-6CC1CDD10A78}" type="pres">
      <dgm:prSet presAssocID="{F5752945-9F89-474E-91A5-D59EAF2AEC33}" presName="sibTrans" presStyleLbl="sibTrans1D1" presStyleIdx="1" presStyleCnt="4"/>
      <dgm:spPr/>
      <dgm:t>
        <a:bodyPr/>
        <a:lstStyle/>
        <a:p>
          <a:endParaRPr lang="tr-TR"/>
        </a:p>
      </dgm:t>
    </dgm:pt>
    <dgm:pt modelId="{9892EB8D-B5F1-477A-A4DE-423CE6A14E2B}" type="pres">
      <dgm:prSet presAssocID="{F5752945-9F89-474E-91A5-D59EAF2AEC33}" presName="connectorText" presStyleLbl="sibTrans1D1" presStyleIdx="1" presStyleCnt="4"/>
      <dgm:spPr/>
      <dgm:t>
        <a:bodyPr/>
        <a:lstStyle/>
        <a:p>
          <a:endParaRPr lang="tr-TR"/>
        </a:p>
      </dgm:t>
    </dgm:pt>
    <dgm:pt modelId="{0248E99A-13C9-4F30-9ED1-5F8341ECE892}" type="pres">
      <dgm:prSet presAssocID="{B44930C6-80FD-437D-BAC4-41A7175E1270}" presName="node" presStyleLbl="node1" presStyleIdx="2" presStyleCnt="5">
        <dgm:presLayoutVars>
          <dgm:bulletEnabled val="1"/>
        </dgm:presLayoutVars>
      </dgm:prSet>
      <dgm:spPr/>
      <dgm:t>
        <a:bodyPr/>
        <a:lstStyle/>
        <a:p>
          <a:endParaRPr lang="tr-TR"/>
        </a:p>
      </dgm:t>
    </dgm:pt>
    <dgm:pt modelId="{6152D01F-4834-4B1E-AB4D-FDE733994140}" type="pres">
      <dgm:prSet presAssocID="{2F46492A-827F-41E7-87A5-E82286993BAE}" presName="sibTrans" presStyleLbl="sibTrans1D1" presStyleIdx="2" presStyleCnt="4"/>
      <dgm:spPr/>
      <dgm:t>
        <a:bodyPr/>
        <a:lstStyle/>
        <a:p>
          <a:endParaRPr lang="tr-TR"/>
        </a:p>
      </dgm:t>
    </dgm:pt>
    <dgm:pt modelId="{EBABF76B-C3AE-4F81-AE68-44F598D8C911}" type="pres">
      <dgm:prSet presAssocID="{2F46492A-827F-41E7-87A5-E82286993BAE}" presName="connectorText" presStyleLbl="sibTrans1D1" presStyleIdx="2" presStyleCnt="4"/>
      <dgm:spPr/>
      <dgm:t>
        <a:bodyPr/>
        <a:lstStyle/>
        <a:p>
          <a:endParaRPr lang="tr-TR"/>
        </a:p>
      </dgm:t>
    </dgm:pt>
    <dgm:pt modelId="{210460DB-DC8B-4BBD-A1A5-F8FB24D92467}" type="pres">
      <dgm:prSet presAssocID="{C4FD237B-2E5C-491B-8E2D-978432EC546C}" presName="node" presStyleLbl="node1" presStyleIdx="3" presStyleCnt="5">
        <dgm:presLayoutVars>
          <dgm:bulletEnabled val="1"/>
        </dgm:presLayoutVars>
      </dgm:prSet>
      <dgm:spPr/>
      <dgm:t>
        <a:bodyPr/>
        <a:lstStyle/>
        <a:p>
          <a:endParaRPr lang="tr-TR"/>
        </a:p>
      </dgm:t>
    </dgm:pt>
    <dgm:pt modelId="{FA9FBDD1-E10C-49D9-9D27-BDC5F6D8D230}" type="pres">
      <dgm:prSet presAssocID="{10DE0779-27CF-45BC-92C8-255037214509}" presName="sibTrans" presStyleLbl="sibTrans1D1" presStyleIdx="3" presStyleCnt="4"/>
      <dgm:spPr/>
      <dgm:t>
        <a:bodyPr/>
        <a:lstStyle/>
        <a:p>
          <a:endParaRPr lang="tr-TR"/>
        </a:p>
      </dgm:t>
    </dgm:pt>
    <dgm:pt modelId="{8665C466-9634-488A-8BC5-71A1E792AC37}" type="pres">
      <dgm:prSet presAssocID="{10DE0779-27CF-45BC-92C8-255037214509}" presName="connectorText" presStyleLbl="sibTrans1D1" presStyleIdx="3" presStyleCnt="4"/>
      <dgm:spPr/>
      <dgm:t>
        <a:bodyPr/>
        <a:lstStyle/>
        <a:p>
          <a:endParaRPr lang="tr-TR"/>
        </a:p>
      </dgm:t>
    </dgm:pt>
    <dgm:pt modelId="{1CF9AB33-0CD1-40B4-9388-ECF6BD26463B}" type="pres">
      <dgm:prSet presAssocID="{0F4912EB-51DB-4100-8634-5F068961E816}" presName="node" presStyleLbl="node1" presStyleIdx="4" presStyleCnt="5">
        <dgm:presLayoutVars>
          <dgm:bulletEnabled val="1"/>
        </dgm:presLayoutVars>
      </dgm:prSet>
      <dgm:spPr/>
      <dgm:t>
        <a:bodyPr/>
        <a:lstStyle/>
        <a:p>
          <a:endParaRPr lang="tr-TR"/>
        </a:p>
      </dgm:t>
    </dgm:pt>
  </dgm:ptLst>
  <dgm:cxnLst>
    <dgm:cxn modelId="{4FAF8B51-9AFE-40FC-81F4-66CAC005B705}" type="presOf" srcId="{10DE0779-27CF-45BC-92C8-255037214509}" destId="{FA9FBDD1-E10C-49D9-9D27-BDC5F6D8D230}" srcOrd="0" destOrd="0" presId="urn:microsoft.com/office/officeart/2005/8/layout/bProcess3"/>
    <dgm:cxn modelId="{FF418D54-356A-4FEB-B380-84E7E28D2DB9}" srcId="{254A069B-193B-4052-92E2-62C2FAAD037C}" destId="{C4FD237B-2E5C-491B-8E2D-978432EC546C}" srcOrd="3" destOrd="0" parTransId="{2ECBD19B-D9B2-4604-8309-1E8C7C6E96AA}" sibTransId="{10DE0779-27CF-45BC-92C8-255037214509}"/>
    <dgm:cxn modelId="{993B7947-3925-4ADA-B2E5-DF05B74BB3C0}" type="presOf" srcId="{B44930C6-80FD-437D-BAC4-41A7175E1270}" destId="{0248E99A-13C9-4F30-9ED1-5F8341ECE892}" srcOrd="0" destOrd="0" presId="urn:microsoft.com/office/officeart/2005/8/layout/bProcess3"/>
    <dgm:cxn modelId="{DB020A09-7931-45DA-9F4B-1C53ACDB5D1D}" type="presOf" srcId="{10DE0779-27CF-45BC-92C8-255037214509}" destId="{8665C466-9634-488A-8BC5-71A1E792AC37}" srcOrd="1" destOrd="0" presId="urn:microsoft.com/office/officeart/2005/8/layout/bProcess3"/>
    <dgm:cxn modelId="{B28C68B1-4FA6-434F-891A-06C8DE35F41F}" type="presOf" srcId="{0F4912EB-51DB-4100-8634-5F068961E816}" destId="{1CF9AB33-0CD1-40B4-9388-ECF6BD26463B}" srcOrd="0" destOrd="0" presId="urn:microsoft.com/office/officeart/2005/8/layout/bProcess3"/>
    <dgm:cxn modelId="{19D60F72-E6A2-4822-BF88-3C02C13BD76F}" srcId="{254A069B-193B-4052-92E2-62C2FAAD037C}" destId="{EEF63AD6-88E4-4B12-A118-FDDC564DB495}" srcOrd="1" destOrd="0" parTransId="{0FB2BD5F-6E5C-484D-A330-69E012B1BB33}" sibTransId="{F5752945-9F89-474E-91A5-D59EAF2AEC33}"/>
    <dgm:cxn modelId="{2B7DDC27-1C5A-4D00-82FD-DBAE667E7149}" type="presOf" srcId="{5C7CCF16-4AFD-4B9C-AA08-C44023E51D05}" destId="{37A0019A-0C70-49BE-8395-D7F98FADED98}" srcOrd="0" destOrd="0" presId="urn:microsoft.com/office/officeart/2005/8/layout/bProcess3"/>
    <dgm:cxn modelId="{63A3CC5C-5776-4897-BFD0-0B5BB4D1C433}" srcId="{254A069B-193B-4052-92E2-62C2FAAD037C}" destId="{0F4912EB-51DB-4100-8634-5F068961E816}" srcOrd="4" destOrd="0" parTransId="{D4A41D68-FF7B-435A-9367-F48245DCC682}" sibTransId="{0D8FEEC2-E27A-4D7A-A3BB-E1AE058EBE59}"/>
    <dgm:cxn modelId="{7F3A3939-2966-47A5-94F1-C84FF08E70FC}" type="presOf" srcId="{2F46492A-827F-41E7-87A5-E82286993BAE}" destId="{6152D01F-4834-4B1E-AB4D-FDE733994140}" srcOrd="0" destOrd="0" presId="urn:microsoft.com/office/officeart/2005/8/layout/bProcess3"/>
    <dgm:cxn modelId="{9120B278-CFDE-4E4A-985C-B93F35EC9F6C}" type="presOf" srcId="{2F46492A-827F-41E7-87A5-E82286993BAE}" destId="{EBABF76B-C3AE-4F81-AE68-44F598D8C911}" srcOrd="1" destOrd="0" presId="urn:microsoft.com/office/officeart/2005/8/layout/bProcess3"/>
    <dgm:cxn modelId="{1BFE5174-6747-4BF7-B651-8EF8EF4AE363}" type="presOf" srcId="{F5752945-9F89-474E-91A5-D59EAF2AEC33}" destId="{43B43163-C10D-46E0-A513-6CC1CDD10A78}" srcOrd="0" destOrd="0" presId="urn:microsoft.com/office/officeart/2005/8/layout/bProcess3"/>
    <dgm:cxn modelId="{022B1A88-0666-4A94-8BB7-06F10872A7C4}" type="presOf" srcId="{C4FD237B-2E5C-491B-8E2D-978432EC546C}" destId="{210460DB-DC8B-4BBD-A1A5-F8FB24D92467}" srcOrd="0" destOrd="0" presId="urn:microsoft.com/office/officeart/2005/8/layout/bProcess3"/>
    <dgm:cxn modelId="{D00AA381-5E44-452D-906B-DC6AA6470D1D}" srcId="{254A069B-193B-4052-92E2-62C2FAAD037C}" destId="{B44930C6-80FD-437D-BAC4-41A7175E1270}" srcOrd="2" destOrd="0" parTransId="{333FBDA9-555F-4AE5-9619-79C70855C150}" sibTransId="{2F46492A-827F-41E7-87A5-E82286993BAE}"/>
    <dgm:cxn modelId="{3AEE85EF-1F17-4FD5-B5D3-456B0DA68D60}" type="presOf" srcId="{F5752945-9F89-474E-91A5-D59EAF2AEC33}" destId="{9892EB8D-B5F1-477A-A4DE-423CE6A14E2B}" srcOrd="1" destOrd="0" presId="urn:microsoft.com/office/officeart/2005/8/layout/bProcess3"/>
    <dgm:cxn modelId="{12EE501C-2E16-4F65-8B77-15EC13874B0E}" type="presOf" srcId="{254A069B-193B-4052-92E2-62C2FAAD037C}" destId="{BE1E67D8-FC15-4E7D-AB6C-93A8F908DEED}" srcOrd="0" destOrd="0" presId="urn:microsoft.com/office/officeart/2005/8/layout/bProcess3"/>
    <dgm:cxn modelId="{D74E4CD9-8318-4859-95FF-C575102B4B74}" type="presOf" srcId="{2B96C7B1-6C4A-4A71-94E7-0E57104CDDD8}" destId="{D96831FC-0ACF-4A81-8229-17A077BC0823}" srcOrd="0" destOrd="0" presId="urn:microsoft.com/office/officeart/2005/8/layout/bProcess3"/>
    <dgm:cxn modelId="{DE0C7BF5-6A34-4885-9470-990DE8D78BBF}" srcId="{254A069B-193B-4052-92E2-62C2FAAD037C}" destId="{2B96C7B1-6C4A-4A71-94E7-0E57104CDDD8}" srcOrd="0" destOrd="0" parTransId="{D93FF66E-E3E4-4F07-A1C5-9FDD98BAF0EA}" sibTransId="{5C7CCF16-4AFD-4B9C-AA08-C44023E51D05}"/>
    <dgm:cxn modelId="{DF0B7881-15F5-4C2F-89D8-80AFC61426BD}" type="presOf" srcId="{5C7CCF16-4AFD-4B9C-AA08-C44023E51D05}" destId="{AF320150-1D24-4854-A2EF-FEABB664B744}" srcOrd="1" destOrd="0" presId="urn:microsoft.com/office/officeart/2005/8/layout/bProcess3"/>
    <dgm:cxn modelId="{CDAA5B6C-FA08-4663-BDD1-814D200F2627}" type="presOf" srcId="{EEF63AD6-88E4-4B12-A118-FDDC564DB495}" destId="{3E409D99-89ED-4F86-99EB-FD62CF4E74A4}" srcOrd="0" destOrd="0" presId="urn:microsoft.com/office/officeart/2005/8/layout/bProcess3"/>
    <dgm:cxn modelId="{63E31C3F-B015-4043-B5AC-8C2C6EB307D5}" type="presParOf" srcId="{BE1E67D8-FC15-4E7D-AB6C-93A8F908DEED}" destId="{D96831FC-0ACF-4A81-8229-17A077BC0823}" srcOrd="0" destOrd="0" presId="urn:microsoft.com/office/officeart/2005/8/layout/bProcess3"/>
    <dgm:cxn modelId="{F9CC1945-7193-4F3B-AA77-DBFCEB1DC99F}" type="presParOf" srcId="{BE1E67D8-FC15-4E7D-AB6C-93A8F908DEED}" destId="{37A0019A-0C70-49BE-8395-D7F98FADED98}" srcOrd="1" destOrd="0" presId="urn:microsoft.com/office/officeart/2005/8/layout/bProcess3"/>
    <dgm:cxn modelId="{299C52B4-245F-4735-814B-E82E748A49F5}" type="presParOf" srcId="{37A0019A-0C70-49BE-8395-D7F98FADED98}" destId="{AF320150-1D24-4854-A2EF-FEABB664B744}" srcOrd="0" destOrd="0" presId="urn:microsoft.com/office/officeart/2005/8/layout/bProcess3"/>
    <dgm:cxn modelId="{5C0AE2B5-4541-47C4-BAEB-1BFFFEBB1404}" type="presParOf" srcId="{BE1E67D8-FC15-4E7D-AB6C-93A8F908DEED}" destId="{3E409D99-89ED-4F86-99EB-FD62CF4E74A4}" srcOrd="2" destOrd="0" presId="urn:microsoft.com/office/officeart/2005/8/layout/bProcess3"/>
    <dgm:cxn modelId="{ADAB8500-690E-4FCF-9A4C-7A5BE399A103}" type="presParOf" srcId="{BE1E67D8-FC15-4E7D-AB6C-93A8F908DEED}" destId="{43B43163-C10D-46E0-A513-6CC1CDD10A78}" srcOrd="3" destOrd="0" presId="urn:microsoft.com/office/officeart/2005/8/layout/bProcess3"/>
    <dgm:cxn modelId="{D0A0BC10-6650-4C0D-A6D0-A789A76FAEAC}" type="presParOf" srcId="{43B43163-C10D-46E0-A513-6CC1CDD10A78}" destId="{9892EB8D-B5F1-477A-A4DE-423CE6A14E2B}" srcOrd="0" destOrd="0" presId="urn:microsoft.com/office/officeart/2005/8/layout/bProcess3"/>
    <dgm:cxn modelId="{64BE4255-3480-4721-8C05-0A04E72758FB}" type="presParOf" srcId="{BE1E67D8-FC15-4E7D-AB6C-93A8F908DEED}" destId="{0248E99A-13C9-4F30-9ED1-5F8341ECE892}" srcOrd="4" destOrd="0" presId="urn:microsoft.com/office/officeart/2005/8/layout/bProcess3"/>
    <dgm:cxn modelId="{9F5EA39A-C84C-4070-8265-9CA2B34D8D69}" type="presParOf" srcId="{BE1E67D8-FC15-4E7D-AB6C-93A8F908DEED}" destId="{6152D01F-4834-4B1E-AB4D-FDE733994140}" srcOrd="5" destOrd="0" presId="urn:microsoft.com/office/officeart/2005/8/layout/bProcess3"/>
    <dgm:cxn modelId="{966F2FE6-C55E-46EA-A115-F6308298EFEA}" type="presParOf" srcId="{6152D01F-4834-4B1E-AB4D-FDE733994140}" destId="{EBABF76B-C3AE-4F81-AE68-44F598D8C911}" srcOrd="0" destOrd="0" presId="urn:microsoft.com/office/officeart/2005/8/layout/bProcess3"/>
    <dgm:cxn modelId="{97F79FEE-1175-427A-BAFC-92E18206E5CA}" type="presParOf" srcId="{BE1E67D8-FC15-4E7D-AB6C-93A8F908DEED}" destId="{210460DB-DC8B-4BBD-A1A5-F8FB24D92467}" srcOrd="6" destOrd="0" presId="urn:microsoft.com/office/officeart/2005/8/layout/bProcess3"/>
    <dgm:cxn modelId="{E919F86F-FB43-4385-8F9D-6E8F3F729CAF}" type="presParOf" srcId="{BE1E67D8-FC15-4E7D-AB6C-93A8F908DEED}" destId="{FA9FBDD1-E10C-49D9-9D27-BDC5F6D8D230}" srcOrd="7" destOrd="0" presId="urn:microsoft.com/office/officeart/2005/8/layout/bProcess3"/>
    <dgm:cxn modelId="{A41C689A-6891-4CE9-B8B8-0C269E0FD503}" type="presParOf" srcId="{FA9FBDD1-E10C-49D9-9D27-BDC5F6D8D230}" destId="{8665C466-9634-488A-8BC5-71A1E792AC37}" srcOrd="0" destOrd="0" presId="urn:microsoft.com/office/officeart/2005/8/layout/bProcess3"/>
    <dgm:cxn modelId="{FB8B36C3-48D2-4ABE-B4E0-EAAF0D786280}" type="presParOf" srcId="{BE1E67D8-FC15-4E7D-AB6C-93A8F908DEED}" destId="{1CF9AB33-0CD1-40B4-9388-ECF6BD26463B}"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54A069B-193B-4052-92E2-62C2FAAD037C}" type="doc">
      <dgm:prSet loTypeId="urn:microsoft.com/office/officeart/2005/8/layout/vProcess5" loCatId="process" qsTypeId="urn:microsoft.com/office/officeart/2005/8/quickstyle/3d2" qsCatId="3D" csTypeId="urn:microsoft.com/office/officeart/2005/8/colors/accent1_2" csCatId="accent1" phldr="1"/>
      <dgm:spPr/>
      <dgm:t>
        <a:bodyPr/>
        <a:lstStyle/>
        <a:p>
          <a:endParaRPr lang="tr-TR"/>
        </a:p>
      </dgm:t>
    </dgm:pt>
    <dgm:pt modelId="{AB66589B-420E-41F4-AA1B-CDD7B61661B7}">
      <dgm:prSet/>
      <dgm:spPr/>
      <dgm:t>
        <a:bodyPr/>
        <a:lstStyle/>
        <a:p>
          <a:r>
            <a:rPr lang="tr-TR" dirty="0" smtClean="0"/>
            <a:t>Sınav görevlilerine ait ad, </a:t>
          </a:r>
          <a:r>
            <a:rPr lang="tr-TR" dirty="0" err="1" smtClean="0"/>
            <a:t>soyad</a:t>
          </a:r>
          <a:r>
            <a:rPr lang="tr-TR" dirty="0" smtClean="0"/>
            <a:t> ve görevlerini gösterir yaka kartının sınav süresince görevlilerin üzerinde bulunmasını sağlar.</a:t>
          </a:r>
          <a:endParaRPr lang="tr-TR" dirty="0"/>
        </a:p>
      </dgm:t>
    </dgm:pt>
    <dgm:pt modelId="{0F984305-4E0F-43D1-A18D-4AEFD0EFA76E}" type="parTrans" cxnId="{AAD48DE3-C865-473B-8782-AA519D32FACF}">
      <dgm:prSet/>
      <dgm:spPr/>
      <dgm:t>
        <a:bodyPr/>
        <a:lstStyle/>
        <a:p>
          <a:endParaRPr lang="tr-TR"/>
        </a:p>
      </dgm:t>
    </dgm:pt>
    <dgm:pt modelId="{23E3FC55-EBBC-4CA7-A5A8-A47F50C89E8F}" type="sibTrans" cxnId="{AAD48DE3-C865-473B-8782-AA519D32FACF}">
      <dgm:prSet/>
      <dgm:spPr/>
      <dgm:t>
        <a:bodyPr/>
        <a:lstStyle/>
        <a:p>
          <a:endParaRPr lang="tr-TR"/>
        </a:p>
      </dgm:t>
    </dgm:pt>
    <dgm:pt modelId="{417B0DFF-9704-4A5F-AEE7-CA24F831AE26}">
      <dgm:prSet/>
      <dgm:spPr/>
      <dgm:t>
        <a:bodyPr/>
        <a:lstStyle/>
        <a:p>
          <a:r>
            <a:rPr lang="tr-TR" dirty="0" smtClean="0"/>
            <a:t>Sınav günü, sınav kutularını/çantalarını il/ilçe sınav evrakı nakil koruma görevlilerinden tutanakla teslim alır. Teslim alınan sınav kutularının/çantalarının etiket bilgilerini kontrol eder ve ilgili oturumlara ait olduğunu teyit eder. Sınavın başlamasına yarım saat kala sınav kutularını açıp içindeki sınav paketlerini sayarak kontrol eder, sorun varsa Bölge Sınav Yürütme Komisyonunun talimatına göre işlem yapar</a:t>
          </a:r>
          <a:endParaRPr lang="tr-TR" dirty="0"/>
        </a:p>
      </dgm:t>
    </dgm:pt>
    <dgm:pt modelId="{5C0490D4-B553-4BF4-8E22-9746579EE4CA}" type="parTrans" cxnId="{BFA8DF5D-950C-4280-9051-C384A7275E34}">
      <dgm:prSet/>
      <dgm:spPr/>
      <dgm:t>
        <a:bodyPr/>
        <a:lstStyle/>
        <a:p>
          <a:endParaRPr lang="tr-TR"/>
        </a:p>
      </dgm:t>
    </dgm:pt>
    <dgm:pt modelId="{B064C0E4-5922-4262-8450-E949882A3E27}" type="sibTrans" cxnId="{BFA8DF5D-950C-4280-9051-C384A7275E34}">
      <dgm:prSet/>
      <dgm:spPr/>
      <dgm:t>
        <a:bodyPr/>
        <a:lstStyle/>
        <a:p>
          <a:endParaRPr lang="tr-TR"/>
        </a:p>
      </dgm:t>
    </dgm:pt>
    <dgm:pt modelId="{DDC4FBF6-72CB-46B7-ADEE-2931E3391A2C}">
      <dgm:prSet/>
      <dgm:spPr/>
      <dgm:t>
        <a:bodyPr/>
        <a:lstStyle/>
        <a:p>
          <a:r>
            <a:rPr lang="tr-TR" dirty="0" smtClean="0"/>
            <a:t>Sınav evrakı dönüş zarfı, cevap kâğıtları, soru kitapçıkları ve salon aday yoklama listesinin bulunduğu sınav paketlerini salon başkanlarına imza karşılığında teslim eder.</a:t>
          </a:r>
          <a:endParaRPr lang="tr-TR" dirty="0"/>
        </a:p>
      </dgm:t>
    </dgm:pt>
    <dgm:pt modelId="{367D6AFA-4E92-4BF9-A05A-9A6EC51E664D}" type="parTrans" cxnId="{F2425A5C-3E76-4EF3-958B-0ADEEB6B1122}">
      <dgm:prSet/>
      <dgm:spPr/>
      <dgm:t>
        <a:bodyPr/>
        <a:lstStyle/>
        <a:p>
          <a:endParaRPr lang="tr-TR"/>
        </a:p>
      </dgm:t>
    </dgm:pt>
    <dgm:pt modelId="{00142909-22FF-4DB3-9A6B-A6B0F434CD3F}" type="sibTrans" cxnId="{F2425A5C-3E76-4EF3-958B-0ADEEB6B1122}">
      <dgm:prSet/>
      <dgm:spPr/>
      <dgm:t>
        <a:bodyPr/>
        <a:lstStyle/>
        <a:p>
          <a:endParaRPr lang="tr-TR"/>
        </a:p>
      </dgm:t>
    </dgm:pt>
    <dgm:pt modelId="{765FE9B2-1BE8-42E1-A9B5-88B0B3F23B01}">
      <dgm:prSet/>
      <dgm:spPr/>
      <dgm:t>
        <a:bodyPr/>
        <a:lstStyle/>
        <a:p>
          <a:r>
            <a:rPr lang="tr-TR" dirty="0" smtClean="0"/>
            <a:t>Geçerli kimlik belgesi yanında olmayan öğrencilerin sınava alınmaması için gerekli önlemleri alır.</a:t>
          </a:r>
          <a:endParaRPr lang="tr-TR" dirty="0"/>
        </a:p>
      </dgm:t>
    </dgm:pt>
    <dgm:pt modelId="{232FBB85-A2A5-4FF0-B600-44E8D31570FA}" type="parTrans" cxnId="{78D5FF37-8BC9-4B26-B557-A875990EF6F8}">
      <dgm:prSet/>
      <dgm:spPr/>
      <dgm:t>
        <a:bodyPr/>
        <a:lstStyle/>
        <a:p>
          <a:endParaRPr lang="tr-TR"/>
        </a:p>
      </dgm:t>
    </dgm:pt>
    <dgm:pt modelId="{26BD2D8C-1EE1-4DB8-A257-FAA64E0154D1}" type="sibTrans" cxnId="{78D5FF37-8BC9-4B26-B557-A875990EF6F8}">
      <dgm:prSet/>
      <dgm:spPr/>
      <dgm:t>
        <a:bodyPr/>
        <a:lstStyle/>
        <a:p>
          <a:endParaRPr lang="tr-TR"/>
        </a:p>
      </dgm:t>
    </dgm:pt>
    <dgm:pt modelId="{F463F67C-9991-4BFE-ADBA-5284117DBEC3}" type="pres">
      <dgm:prSet presAssocID="{254A069B-193B-4052-92E2-62C2FAAD037C}" presName="outerComposite" presStyleCnt="0">
        <dgm:presLayoutVars>
          <dgm:chMax val="5"/>
          <dgm:dir/>
          <dgm:resizeHandles val="exact"/>
        </dgm:presLayoutVars>
      </dgm:prSet>
      <dgm:spPr/>
      <dgm:t>
        <a:bodyPr/>
        <a:lstStyle/>
        <a:p>
          <a:endParaRPr lang="tr-TR"/>
        </a:p>
      </dgm:t>
    </dgm:pt>
    <dgm:pt modelId="{D0649ECD-EE58-4F15-821B-96BFE6770B99}" type="pres">
      <dgm:prSet presAssocID="{254A069B-193B-4052-92E2-62C2FAAD037C}" presName="dummyMaxCanvas" presStyleCnt="0">
        <dgm:presLayoutVars/>
      </dgm:prSet>
      <dgm:spPr/>
    </dgm:pt>
    <dgm:pt modelId="{10807AA8-43EA-4714-B2D3-5285F2F21F42}" type="pres">
      <dgm:prSet presAssocID="{254A069B-193B-4052-92E2-62C2FAAD037C}" presName="FourNodes_1" presStyleLbl="node1" presStyleIdx="0" presStyleCnt="4">
        <dgm:presLayoutVars>
          <dgm:bulletEnabled val="1"/>
        </dgm:presLayoutVars>
      </dgm:prSet>
      <dgm:spPr/>
      <dgm:t>
        <a:bodyPr/>
        <a:lstStyle/>
        <a:p>
          <a:endParaRPr lang="tr-TR"/>
        </a:p>
      </dgm:t>
    </dgm:pt>
    <dgm:pt modelId="{0BDF3A4A-E851-4328-B7EA-BD94C5EDF499}" type="pres">
      <dgm:prSet presAssocID="{254A069B-193B-4052-92E2-62C2FAAD037C}" presName="FourNodes_2" presStyleLbl="node1" presStyleIdx="1" presStyleCnt="4">
        <dgm:presLayoutVars>
          <dgm:bulletEnabled val="1"/>
        </dgm:presLayoutVars>
      </dgm:prSet>
      <dgm:spPr/>
      <dgm:t>
        <a:bodyPr/>
        <a:lstStyle/>
        <a:p>
          <a:endParaRPr lang="tr-TR"/>
        </a:p>
      </dgm:t>
    </dgm:pt>
    <dgm:pt modelId="{1F405026-B19C-4AE0-9135-FE616BCF54C1}" type="pres">
      <dgm:prSet presAssocID="{254A069B-193B-4052-92E2-62C2FAAD037C}" presName="FourNodes_3" presStyleLbl="node1" presStyleIdx="2" presStyleCnt="4">
        <dgm:presLayoutVars>
          <dgm:bulletEnabled val="1"/>
        </dgm:presLayoutVars>
      </dgm:prSet>
      <dgm:spPr/>
      <dgm:t>
        <a:bodyPr/>
        <a:lstStyle/>
        <a:p>
          <a:endParaRPr lang="tr-TR"/>
        </a:p>
      </dgm:t>
    </dgm:pt>
    <dgm:pt modelId="{2E7446B5-75B2-49D6-B782-8C717555FBB3}" type="pres">
      <dgm:prSet presAssocID="{254A069B-193B-4052-92E2-62C2FAAD037C}" presName="FourNodes_4" presStyleLbl="node1" presStyleIdx="3" presStyleCnt="4">
        <dgm:presLayoutVars>
          <dgm:bulletEnabled val="1"/>
        </dgm:presLayoutVars>
      </dgm:prSet>
      <dgm:spPr/>
      <dgm:t>
        <a:bodyPr/>
        <a:lstStyle/>
        <a:p>
          <a:endParaRPr lang="tr-TR"/>
        </a:p>
      </dgm:t>
    </dgm:pt>
    <dgm:pt modelId="{620376D9-D3AB-4ED5-BFCD-3F265067A004}" type="pres">
      <dgm:prSet presAssocID="{254A069B-193B-4052-92E2-62C2FAAD037C}" presName="FourConn_1-2" presStyleLbl="fgAccFollowNode1" presStyleIdx="0" presStyleCnt="3">
        <dgm:presLayoutVars>
          <dgm:bulletEnabled val="1"/>
        </dgm:presLayoutVars>
      </dgm:prSet>
      <dgm:spPr/>
      <dgm:t>
        <a:bodyPr/>
        <a:lstStyle/>
        <a:p>
          <a:endParaRPr lang="tr-TR"/>
        </a:p>
      </dgm:t>
    </dgm:pt>
    <dgm:pt modelId="{DF434D85-FF22-4EDD-85B3-A1334BE558F4}" type="pres">
      <dgm:prSet presAssocID="{254A069B-193B-4052-92E2-62C2FAAD037C}" presName="FourConn_2-3" presStyleLbl="fgAccFollowNode1" presStyleIdx="1" presStyleCnt="3">
        <dgm:presLayoutVars>
          <dgm:bulletEnabled val="1"/>
        </dgm:presLayoutVars>
      </dgm:prSet>
      <dgm:spPr/>
      <dgm:t>
        <a:bodyPr/>
        <a:lstStyle/>
        <a:p>
          <a:endParaRPr lang="tr-TR"/>
        </a:p>
      </dgm:t>
    </dgm:pt>
    <dgm:pt modelId="{9830F97E-394E-41C3-AA02-8EDD4226691D}" type="pres">
      <dgm:prSet presAssocID="{254A069B-193B-4052-92E2-62C2FAAD037C}" presName="FourConn_3-4" presStyleLbl="fgAccFollowNode1" presStyleIdx="2" presStyleCnt="3">
        <dgm:presLayoutVars>
          <dgm:bulletEnabled val="1"/>
        </dgm:presLayoutVars>
      </dgm:prSet>
      <dgm:spPr/>
      <dgm:t>
        <a:bodyPr/>
        <a:lstStyle/>
        <a:p>
          <a:endParaRPr lang="tr-TR"/>
        </a:p>
      </dgm:t>
    </dgm:pt>
    <dgm:pt modelId="{08B9C01A-28FA-4A11-94BE-F1918FCC15C5}" type="pres">
      <dgm:prSet presAssocID="{254A069B-193B-4052-92E2-62C2FAAD037C}" presName="FourNodes_1_text" presStyleLbl="node1" presStyleIdx="3" presStyleCnt="4">
        <dgm:presLayoutVars>
          <dgm:bulletEnabled val="1"/>
        </dgm:presLayoutVars>
      </dgm:prSet>
      <dgm:spPr/>
      <dgm:t>
        <a:bodyPr/>
        <a:lstStyle/>
        <a:p>
          <a:endParaRPr lang="tr-TR"/>
        </a:p>
      </dgm:t>
    </dgm:pt>
    <dgm:pt modelId="{8C10779D-DACF-48A1-8344-726C214286E3}" type="pres">
      <dgm:prSet presAssocID="{254A069B-193B-4052-92E2-62C2FAAD037C}" presName="FourNodes_2_text" presStyleLbl="node1" presStyleIdx="3" presStyleCnt="4">
        <dgm:presLayoutVars>
          <dgm:bulletEnabled val="1"/>
        </dgm:presLayoutVars>
      </dgm:prSet>
      <dgm:spPr/>
      <dgm:t>
        <a:bodyPr/>
        <a:lstStyle/>
        <a:p>
          <a:endParaRPr lang="tr-TR"/>
        </a:p>
      </dgm:t>
    </dgm:pt>
    <dgm:pt modelId="{398A2719-8264-4E20-8562-82A2326CDFA1}" type="pres">
      <dgm:prSet presAssocID="{254A069B-193B-4052-92E2-62C2FAAD037C}" presName="FourNodes_3_text" presStyleLbl="node1" presStyleIdx="3" presStyleCnt="4">
        <dgm:presLayoutVars>
          <dgm:bulletEnabled val="1"/>
        </dgm:presLayoutVars>
      </dgm:prSet>
      <dgm:spPr/>
      <dgm:t>
        <a:bodyPr/>
        <a:lstStyle/>
        <a:p>
          <a:endParaRPr lang="tr-TR"/>
        </a:p>
      </dgm:t>
    </dgm:pt>
    <dgm:pt modelId="{9C846F4A-5251-4883-8CF8-9982FC45FAAD}" type="pres">
      <dgm:prSet presAssocID="{254A069B-193B-4052-92E2-62C2FAAD037C}" presName="FourNodes_4_text" presStyleLbl="node1" presStyleIdx="3" presStyleCnt="4">
        <dgm:presLayoutVars>
          <dgm:bulletEnabled val="1"/>
        </dgm:presLayoutVars>
      </dgm:prSet>
      <dgm:spPr/>
      <dgm:t>
        <a:bodyPr/>
        <a:lstStyle/>
        <a:p>
          <a:endParaRPr lang="tr-TR"/>
        </a:p>
      </dgm:t>
    </dgm:pt>
  </dgm:ptLst>
  <dgm:cxnLst>
    <dgm:cxn modelId="{25BCC922-4D85-46F3-9875-EA96F47DB667}" type="presOf" srcId="{DDC4FBF6-72CB-46B7-ADEE-2931E3391A2C}" destId="{1F405026-B19C-4AE0-9135-FE616BCF54C1}" srcOrd="0" destOrd="0" presId="urn:microsoft.com/office/officeart/2005/8/layout/vProcess5"/>
    <dgm:cxn modelId="{F2425A5C-3E76-4EF3-958B-0ADEEB6B1122}" srcId="{254A069B-193B-4052-92E2-62C2FAAD037C}" destId="{DDC4FBF6-72CB-46B7-ADEE-2931E3391A2C}" srcOrd="2" destOrd="0" parTransId="{367D6AFA-4E92-4BF9-A05A-9A6EC51E664D}" sibTransId="{00142909-22FF-4DB3-9A6B-A6B0F434CD3F}"/>
    <dgm:cxn modelId="{C1003F58-F8DE-4FBE-B918-ADB43977F8B8}" type="presOf" srcId="{00142909-22FF-4DB3-9A6B-A6B0F434CD3F}" destId="{9830F97E-394E-41C3-AA02-8EDD4226691D}" srcOrd="0" destOrd="0" presId="urn:microsoft.com/office/officeart/2005/8/layout/vProcess5"/>
    <dgm:cxn modelId="{11C392DC-D70C-43B4-8665-942529B2C029}" type="presOf" srcId="{765FE9B2-1BE8-42E1-A9B5-88B0B3F23B01}" destId="{2E7446B5-75B2-49D6-B782-8C717555FBB3}" srcOrd="0" destOrd="0" presId="urn:microsoft.com/office/officeart/2005/8/layout/vProcess5"/>
    <dgm:cxn modelId="{615FFFE8-98FE-4EDF-B1E7-9456640A1811}" type="presOf" srcId="{B064C0E4-5922-4262-8450-E949882A3E27}" destId="{DF434D85-FF22-4EDD-85B3-A1334BE558F4}" srcOrd="0" destOrd="0" presId="urn:microsoft.com/office/officeart/2005/8/layout/vProcess5"/>
    <dgm:cxn modelId="{06C90F3F-6678-4889-9EE7-7D08CFACA0A7}" type="presOf" srcId="{254A069B-193B-4052-92E2-62C2FAAD037C}" destId="{F463F67C-9991-4BFE-ADBA-5284117DBEC3}" srcOrd="0" destOrd="0" presId="urn:microsoft.com/office/officeart/2005/8/layout/vProcess5"/>
    <dgm:cxn modelId="{BBF3A35C-FA91-4297-B642-FA0ABC26BB6F}" type="presOf" srcId="{AB66589B-420E-41F4-AA1B-CDD7B61661B7}" destId="{08B9C01A-28FA-4A11-94BE-F1918FCC15C5}" srcOrd="1" destOrd="0" presId="urn:microsoft.com/office/officeart/2005/8/layout/vProcess5"/>
    <dgm:cxn modelId="{29261719-5D06-411B-AF22-F7A2226D8257}" type="presOf" srcId="{DDC4FBF6-72CB-46B7-ADEE-2931E3391A2C}" destId="{398A2719-8264-4E20-8562-82A2326CDFA1}" srcOrd="1" destOrd="0" presId="urn:microsoft.com/office/officeart/2005/8/layout/vProcess5"/>
    <dgm:cxn modelId="{1687B2BB-AF3A-4325-9DED-5FCD61443623}" type="presOf" srcId="{23E3FC55-EBBC-4CA7-A5A8-A47F50C89E8F}" destId="{620376D9-D3AB-4ED5-BFCD-3F265067A004}" srcOrd="0" destOrd="0" presId="urn:microsoft.com/office/officeart/2005/8/layout/vProcess5"/>
    <dgm:cxn modelId="{411BD0A6-1818-4E15-BD86-79C6219D6B9B}" type="presOf" srcId="{765FE9B2-1BE8-42E1-A9B5-88B0B3F23B01}" destId="{9C846F4A-5251-4883-8CF8-9982FC45FAAD}" srcOrd="1" destOrd="0" presId="urn:microsoft.com/office/officeart/2005/8/layout/vProcess5"/>
    <dgm:cxn modelId="{ADCA33EB-2DBC-43F2-96F4-C9E87A6D393F}" type="presOf" srcId="{AB66589B-420E-41F4-AA1B-CDD7B61661B7}" destId="{10807AA8-43EA-4714-B2D3-5285F2F21F42}" srcOrd="0" destOrd="0" presId="urn:microsoft.com/office/officeart/2005/8/layout/vProcess5"/>
    <dgm:cxn modelId="{CF4E08BD-B5E2-400C-82D0-F34351FAB8D8}" type="presOf" srcId="{417B0DFF-9704-4A5F-AEE7-CA24F831AE26}" destId="{8C10779D-DACF-48A1-8344-726C214286E3}" srcOrd="1" destOrd="0" presId="urn:microsoft.com/office/officeart/2005/8/layout/vProcess5"/>
    <dgm:cxn modelId="{AAD48DE3-C865-473B-8782-AA519D32FACF}" srcId="{254A069B-193B-4052-92E2-62C2FAAD037C}" destId="{AB66589B-420E-41F4-AA1B-CDD7B61661B7}" srcOrd="0" destOrd="0" parTransId="{0F984305-4E0F-43D1-A18D-4AEFD0EFA76E}" sibTransId="{23E3FC55-EBBC-4CA7-A5A8-A47F50C89E8F}"/>
    <dgm:cxn modelId="{F0CF2B0B-749C-4C16-ACE6-B87480FBC039}" type="presOf" srcId="{417B0DFF-9704-4A5F-AEE7-CA24F831AE26}" destId="{0BDF3A4A-E851-4328-B7EA-BD94C5EDF499}" srcOrd="0" destOrd="0" presId="urn:microsoft.com/office/officeart/2005/8/layout/vProcess5"/>
    <dgm:cxn modelId="{BFA8DF5D-950C-4280-9051-C384A7275E34}" srcId="{254A069B-193B-4052-92E2-62C2FAAD037C}" destId="{417B0DFF-9704-4A5F-AEE7-CA24F831AE26}" srcOrd="1" destOrd="0" parTransId="{5C0490D4-B553-4BF4-8E22-9746579EE4CA}" sibTransId="{B064C0E4-5922-4262-8450-E949882A3E27}"/>
    <dgm:cxn modelId="{78D5FF37-8BC9-4B26-B557-A875990EF6F8}" srcId="{254A069B-193B-4052-92E2-62C2FAAD037C}" destId="{765FE9B2-1BE8-42E1-A9B5-88B0B3F23B01}" srcOrd="3" destOrd="0" parTransId="{232FBB85-A2A5-4FF0-B600-44E8D31570FA}" sibTransId="{26BD2D8C-1EE1-4DB8-A257-FAA64E0154D1}"/>
    <dgm:cxn modelId="{1FD74831-C078-4BDB-8746-60A7704633B0}" type="presParOf" srcId="{F463F67C-9991-4BFE-ADBA-5284117DBEC3}" destId="{D0649ECD-EE58-4F15-821B-96BFE6770B99}" srcOrd="0" destOrd="0" presId="urn:microsoft.com/office/officeart/2005/8/layout/vProcess5"/>
    <dgm:cxn modelId="{1D69E47E-D980-4C97-9857-943084D2660F}" type="presParOf" srcId="{F463F67C-9991-4BFE-ADBA-5284117DBEC3}" destId="{10807AA8-43EA-4714-B2D3-5285F2F21F42}" srcOrd="1" destOrd="0" presId="urn:microsoft.com/office/officeart/2005/8/layout/vProcess5"/>
    <dgm:cxn modelId="{33D0CE5F-968B-4E9C-93B7-A628F83A9F06}" type="presParOf" srcId="{F463F67C-9991-4BFE-ADBA-5284117DBEC3}" destId="{0BDF3A4A-E851-4328-B7EA-BD94C5EDF499}" srcOrd="2" destOrd="0" presId="urn:microsoft.com/office/officeart/2005/8/layout/vProcess5"/>
    <dgm:cxn modelId="{A4E93D6F-31C6-48C8-B25E-7DE7DEC61E61}" type="presParOf" srcId="{F463F67C-9991-4BFE-ADBA-5284117DBEC3}" destId="{1F405026-B19C-4AE0-9135-FE616BCF54C1}" srcOrd="3" destOrd="0" presId="urn:microsoft.com/office/officeart/2005/8/layout/vProcess5"/>
    <dgm:cxn modelId="{037BA458-6D5B-4848-88A3-B3BD6C1A0926}" type="presParOf" srcId="{F463F67C-9991-4BFE-ADBA-5284117DBEC3}" destId="{2E7446B5-75B2-49D6-B782-8C717555FBB3}" srcOrd="4" destOrd="0" presId="urn:microsoft.com/office/officeart/2005/8/layout/vProcess5"/>
    <dgm:cxn modelId="{EF0A17DF-85F5-4EFE-8A84-AC3C24B00583}" type="presParOf" srcId="{F463F67C-9991-4BFE-ADBA-5284117DBEC3}" destId="{620376D9-D3AB-4ED5-BFCD-3F265067A004}" srcOrd="5" destOrd="0" presId="urn:microsoft.com/office/officeart/2005/8/layout/vProcess5"/>
    <dgm:cxn modelId="{DE7DB673-B2AE-49ED-99FF-D4902506680E}" type="presParOf" srcId="{F463F67C-9991-4BFE-ADBA-5284117DBEC3}" destId="{DF434D85-FF22-4EDD-85B3-A1334BE558F4}" srcOrd="6" destOrd="0" presId="urn:microsoft.com/office/officeart/2005/8/layout/vProcess5"/>
    <dgm:cxn modelId="{47B6A0D2-0983-4D7E-80AF-D55DF3AB4659}" type="presParOf" srcId="{F463F67C-9991-4BFE-ADBA-5284117DBEC3}" destId="{9830F97E-394E-41C3-AA02-8EDD4226691D}" srcOrd="7" destOrd="0" presId="urn:microsoft.com/office/officeart/2005/8/layout/vProcess5"/>
    <dgm:cxn modelId="{666CE56A-1782-431C-B6CC-63766967DE78}" type="presParOf" srcId="{F463F67C-9991-4BFE-ADBA-5284117DBEC3}" destId="{08B9C01A-28FA-4A11-94BE-F1918FCC15C5}" srcOrd="8" destOrd="0" presId="urn:microsoft.com/office/officeart/2005/8/layout/vProcess5"/>
    <dgm:cxn modelId="{216583C8-531E-42F9-8648-F0348C92EADF}" type="presParOf" srcId="{F463F67C-9991-4BFE-ADBA-5284117DBEC3}" destId="{8C10779D-DACF-48A1-8344-726C214286E3}" srcOrd="9" destOrd="0" presId="urn:microsoft.com/office/officeart/2005/8/layout/vProcess5"/>
    <dgm:cxn modelId="{1A6C9E56-6937-4FDE-95C2-41FB76514444}" type="presParOf" srcId="{F463F67C-9991-4BFE-ADBA-5284117DBEC3}" destId="{398A2719-8264-4E20-8562-82A2326CDFA1}" srcOrd="10" destOrd="0" presId="urn:microsoft.com/office/officeart/2005/8/layout/vProcess5"/>
    <dgm:cxn modelId="{8BF9718F-7172-47AC-BDEF-8C6DEF25B9E5}" type="presParOf" srcId="{F463F67C-9991-4BFE-ADBA-5284117DBEC3}" destId="{9C846F4A-5251-4883-8CF8-9982FC45FAAD}"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E66A4D-0ED8-44C2-9A91-68EBA1441956}">
      <dsp:nvSpPr>
        <dsp:cNvPr id="0" name=""/>
        <dsp:cNvSpPr/>
      </dsp:nvSpPr>
      <dsp:spPr>
        <a:xfrm>
          <a:off x="5181" y="0"/>
          <a:ext cx="4984728" cy="36957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tr-TR" sz="5200" kern="1200" dirty="0" smtClean="0"/>
            <a:t>1. Oturum</a:t>
          </a:r>
          <a:endParaRPr lang="tr-TR" sz="5200" kern="1200" dirty="0"/>
        </a:p>
      </dsp:txBody>
      <dsp:txXfrm>
        <a:off x="5181" y="0"/>
        <a:ext cx="4984728" cy="1108710"/>
      </dsp:txXfrm>
    </dsp:sp>
    <dsp:sp modelId="{F6EEBAAF-4F38-4004-9550-F033CC61D60A}">
      <dsp:nvSpPr>
        <dsp:cNvPr id="0" name=""/>
        <dsp:cNvSpPr/>
      </dsp:nvSpPr>
      <dsp:spPr>
        <a:xfrm>
          <a:off x="503654" y="1108800"/>
          <a:ext cx="3987782" cy="5383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tr-TR" sz="2900" kern="1200" dirty="0" smtClean="0"/>
            <a:t>Sözel</a:t>
          </a:r>
          <a:endParaRPr lang="tr-TR" sz="2900" kern="1200" dirty="0"/>
        </a:p>
      </dsp:txBody>
      <dsp:txXfrm>
        <a:off x="519423" y="1124569"/>
        <a:ext cx="3956244" cy="506846"/>
      </dsp:txXfrm>
    </dsp:sp>
    <dsp:sp modelId="{81B96D63-F4D2-4383-8561-FB04C0FD52C1}">
      <dsp:nvSpPr>
        <dsp:cNvPr id="0" name=""/>
        <dsp:cNvSpPr/>
      </dsp:nvSpPr>
      <dsp:spPr>
        <a:xfrm>
          <a:off x="503654" y="1730013"/>
          <a:ext cx="3987782" cy="5383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tr-TR" sz="2900" kern="1200" dirty="0" smtClean="0"/>
            <a:t>50 soru</a:t>
          </a:r>
          <a:endParaRPr lang="tr-TR" sz="2900" kern="1200" dirty="0"/>
        </a:p>
      </dsp:txBody>
      <dsp:txXfrm>
        <a:off x="519423" y="1745782"/>
        <a:ext cx="3956244" cy="506846"/>
      </dsp:txXfrm>
    </dsp:sp>
    <dsp:sp modelId="{99384A9A-3409-4474-92B6-74F5B7B67F58}">
      <dsp:nvSpPr>
        <dsp:cNvPr id="0" name=""/>
        <dsp:cNvSpPr/>
      </dsp:nvSpPr>
      <dsp:spPr>
        <a:xfrm>
          <a:off x="503654" y="2351226"/>
          <a:ext cx="3987782" cy="5383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tr-TR" sz="2900" kern="1200" dirty="0" smtClean="0"/>
            <a:t>75  Dakika</a:t>
          </a:r>
          <a:endParaRPr lang="tr-TR" sz="2900" kern="1200" dirty="0"/>
        </a:p>
      </dsp:txBody>
      <dsp:txXfrm>
        <a:off x="519423" y="2366995"/>
        <a:ext cx="3956244" cy="506846"/>
      </dsp:txXfrm>
    </dsp:sp>
    <dsp:sp modelId="{5D425E86-73D5-4D29-A037-8E940146BB47}">
      <dsp:nvSpPr>
        <dsp:cNvPr id="0" name=""/>
        <dsp:cNvSpPr/>
      </dsp:nvSpPr>
      <dsp:spPr>
        <a:xfrm>
          <a:off x="503654" y="2972439"/>
          <a:ext cx="3987782" cy="5383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tr-TR" sz="2900" kern="1200" dirty="0" smtClean="0"/>
            <a:t>Başlama saati 09:30</a:t>
          </a:r>
          <a:endParaRPr lang="tr-TR" sz="2900" kern="1200" dirty="0"/>
        </a:p>
      </dsp:txBody>
      <dsp:txXfrm>
        <a:off x="519423" y="2988208"/>
        <a:ext cx="3956244" cy="506846"/>
      </dsp:txXfrm>
    </dsp:sp>
    <dsp:sp modelId="{050A9EE5-331A-4A36-B5CF-805555D0E433}">
      <dsp:nvSpPr>
        <dsp:cNvPr id="0" name=""/>
        <dsp:cNvSpPr/>
      </dsp:nvSpPr>
      <dsp:spPr>
        <a:xfrm>
          <a:off x="5363764" y="0"/>
          <a:ext cx="4984728" cy="36957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tr-TR" sz="5200" kern="1200" dirty="0" smtClean="0"/>
            <a:t>2. Oturum</a:t>
          </a:r>
          <a:endParaRPr lang="tr-TR" sz="5200" kern="1200" dirty="0"/>
        </a:p>
      </dsp:txBody>
      <dsp:txXfrm>
        <a:off x="5363764" y="0"/>
        <a:ext cx="4984728" cy="1108710"/>
      </dsp:txXfrm>
    </dsp:sp>
    <dsp:sp modelId="{3B5A8687-FFA4-480F-A95F-E689777E594E}">
      <dsp:nvSpPr>
        <dsp:cNvPr id="0" name=""/>
        <dsp:cNvSpPr/>
      </dsp:nvSpPr>
      <dsp:spPr>
        <a:xfrm>
          <a:off x="5862237" y="1108800"/>
          <a:ext cx="3987782" cy="5383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tr-TR" sz="2900" kern="1200" dirty="0" smtClean="0"/>
            <a:t>Sayısal</a:t>
          </a:r>
          <a:endParaRPr lang="tr-TR" sz="2900" kern="1200" dirty="0"/>
        </a:p>
      </dsp:txBody>
      <dsp:txXfrm>
        <a:off x="5878006" y="1124569"/>
        <a:ext cx="3956244" cy="506846"/>
      </dsp:txXfrm>
    </dsp:sp>
    <dsp:sp modelId="{7ED54304-9EE8-4B70-A572-8DABB961306A}">
      <dsp:nvSpPr>
        <dsp:cNvPr id="0" name=""/>
        <dsp:cNvSpPr/>
      </dsp:nvSpPr>
      <dsp:spPr>
        <a:xfrm>
          <a:off x="5862237" y="1730013"/>
          <a:ext cx="3987782" cy="5383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tr-TR" sz="2900" kern="1200" dirty="0" smtClean="0"/>
            <a:t>40 soru</a:t>
          </a:r>
          <a:endParaRPr lang="tr-TR" sz="2900" kern="1200" dirty="0"/>
        </a:p>
      </dsp:txBody>
      <dsp:txXfrm>
        <a:off x="5878006" y="1745782"/>
        <a:ext cx="3956244" cy="506846"/>
      </dsp:txXfrm>
    </dsp:sp>
    <dsp:sp modelId="{0954651B-8019-400B-994F-DE83D9B0918D}">
      <dsp:nvSpPr>
        <dsp:cNvPr id="0" name=""/>
        <dsp:cNvSpPr/>
      </dsp:nvSpPr>
      <dsp:spPr>
        <a:xfrm>
          <a:off x="5862237" y="2351226"/>
          <a:ext cx="3987782" cy="5383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tr-TR" sz="2900" kern="1200" dirty="0" smtClean="0"/>
            <a:t>80 </a:t>
          </a:r>
          <a:r>
            <a:rPr lang="tr-TR" sz="2900" kern="1200" dirty="0" smtClean="0"/>
            <a:t>dakika</a:t>
          </a:r>
          <a:endParaRPr lang="tr-TR" sz="2900" kern="1200" dirty="0"/>
        </a:p>
      </dsp:txBody>
      <dsp:txXfrm>
        <a:off x="5878006" y="2366995"/>
        <a:ext cx="3956244" cy="506846"/>
      </dsp:txXfrm>
    </dsp:sp>
    <dsp:sp modelId="{BB7A6E1C-E989-4E11-AF71-ECA7C74B487F}">
      <dsp:nvSpPr>
        <dsp:cNvPr id="0" name=""/>
        <dsp:cNvSpPr/>
      </dsp:nvSpPr>
      <dsp:spPr>
        <a:xfrm>
          <a:off x="5862237" y="2972439"/>
          <a:ext cx="3987782" cy="5383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tr-TR" sz="2900" kern="1200" dirty="0" smtClean="0"/>
            <a:t>Başlama saati 11:30</a:t>
          </a:r>
          <a:endParaRPr lang="tr-TR" sz="2900" kern="1200" dirty="0"/>
        </a:p>
      </dsp:txBody>
      <dsp:txXfrm>
        <a:off x="5878006" y="2988208"/>
        <a:ext cx="3956244" cy="50684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1A308-B1AF-45B7-A3F0-DE93FADBBDCC}">
      <dsp:nvSpPr>
        <dsp:cNvPr id="0" name=""/>
        <dsp:cNvSpPr/>
      </dsp:nvSpPr>
      <dsp:spPr>
        <a:xfrm>
          <a:off x="3310657" y="1253300"/>
          <a:ext cx="729246" cy="91440"/>
        </a:xfrm>
        <a:custGeom>
          <a:avLst/>
          <a:gdLst/>
          <a:ahLst/>
          <a:cxnLst/>
          <a:rect l="0" t="0" r="0" b="0"/>
          <a:pathLst>
            <a:path>
              <a:moveTo>
                <a:pt x="0" y="45720"/>
              </a:moveTo>
              <a:lnTo>
                <a:pt x="729246" y="45720"/>
              </a:lnTo>
            </a:path>
          </a:pathLst>
        </a:custGeom>
        <a:noFill/>
        <a:ln w="12700"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3656284" y="1295221"/>
        <a:ext cx="37992" cy="7598"/>
      </dsp:txXfrm>
    </dsp:sp>
    <dsp:sp modelId="{6619158A-A87B-457B-8DD3-076A1CCAE011}">
      <dsp:nvSpPr>
        <dsp:cNvPr id="0" name=""/>
        <dsp:cNvSpPr/>
      </dsp:nvSpPr>
      <dsp:spPr>
        <a:xfrm>
          <a:off x="8776" y="307916"/>
          <a:ext cx="3303680" cy="1982208"/>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kern="1200" dirty="0" smtClean="0"/>
            <a:t>Sınavın başlamasından itibaren ilk 15 dakika içerisinde sınav binasına gelen öğrencilerin sınava katılmalarını sağlar. Bu öğrencilere ek süre verilmez. İlk 15 dakikadan sonra gelen öğrencileri sınav binasına almaz</a:t>
          </a:r>
          <a:endParaRPr lang="tr-TR" sz="1600" kern="1200" dirty="0"/>
        </a:p>
      </dsp:txBody>
      <dsp:txXfrm>
        <a:off x="8776" y="307916"/>
        <a:ext cx="3303680" cy="1982208"/>
      </dsp:txXfrm>
    </dsp:sp>
    <dsp:sp modelId="{6F7EEFF6-8026-4F13-9EEE-D17F8282DCFE}">
      <dsp:nvSpPr>
        <dsp:cNvPr id="0" name=""/>
        <dsp:cNvSpPr/>
      </dsp:nvSpPr>
      <dsp:spPr>
        <a:xfrm>
          <a:off x="7374184" y="1253300"/>
          <a:ext cx="729246" cy="91440"/>
        </a:xfrm>
        <a:custGeom>
          <a:avLst/>
          <a:gdLst/>
          <a:ahLst/>
          <a:cxnLst/>
          <a:rect l="0" t="0" r="0" b="0"/>
          <a:pathLst>
            <a:path>
              <a:moveTo>
                <a:pt x="0" y="45720"/>
              </a:moveTo>
              <a:lnTo>
                <a:pt x="729246" y="45720"/>
              </a:lnTo>
            </a:path>
          </a:pathLst>
        </a:custGeom>
        <a:noFill/>
        <a:ln w="12700"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7719811" y="1295221"/>
        <a:ext cx="37992" cy="7598"/>
      </dsp:txXfrm>
    </dsp:sp>
    <dsp:sp modelId="{218AB8E3-E755-4A8C-9B8D-A21FBA3E90CB}">
      <dsp:nvSpPr>
        <dsp:cNvPr id="0" name=""/>
        <dsp:cNvSpPr/>
      </dsp:nvSpPr>
      <dsp:spPr>
        <a:xfrm>
          <a:off x="4072303" y="307916"/>
          <a:ext cx="3303680" cy="1982208"/>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kern="1200" dirty="0" smtClean="0"/>
            <a:t>Sınavın ilk 30 ve son 15 dakikasında öğrencilerin sınav salonundan çıkamayacaklarını duyurur</a:t>
          </a:r>
          <a:endParaRPr lang="tr-TR" sz="1600" kern="1200" dirty="0"/>
        </a:p>
      </dsp:txBody>
      <dsp:txXfrm>
        <a:off x="4072303" y="307916"/>
        <a:ext cx="3303680" cy="1982208"/>
      </dsp:txXfrm>
    </dsp:sp>
    <dsp:sp modelId="{DB018440-1A53-477C-9661-D8CA9DE2361E}">
      <dsp:nvSpPr>
        <dsp:cNvPr id="0" name=""/>
        <dsp:cNvSpPr/>
      </dsp:nvSpPr>
      <dsp:spPr>
        <a:xfrm>
          <a:off x="1660616" y="2288324"/>
          <a:ext cx="8127054" cy="729246"/>
        </a:xfrm>
        <a:custGeom>
          <a:avLst/>
          <a:gdLst/>
          <a:ahLst/>
          <a:cxnLst/>
          <a:rect l="0" t="0" r="0" b="0"/>
          <a:pathLst>
            <a:path>
              <a:moveTo>
                <a:pt x="8127054" y="0"/>
              </a:moveTo>
              <a:lnTo>
                <a:pt x="8127054" y="381723"/>
              </a:lnTo>
              <a:lnTo>
                <a:pt x="0" y="381723"/>
              </a:lnTo>
              <a:lnTo>
                <a:pt x="0" y="729246"/>
              </a:lnTo>
            </a:path>
          </a:pathLst>
        </a:custGeom>
        <a:noFill/>
        <a:ln w="12700"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5520081" y="2649148"/>
        <a:ext cx="408124" cy="7598"/>
      </dsp:txXfrm>
    </dsp:sp>
    <dsp:sp modelId="{FF5A3B52-5116-4114-9D88-1707F32BF1AF}">
      <dsp:nvSpPr>
        <dsp:cNvPr id="0" name=""/>
        <dsp:cNvSpPr/>
      </dsp:nvSpPr>
      <dsp:spPr>
        <a:xfrm>
          <a:off x="8135830" y="307916"/>
          <a:ext cx="3303680" cy="1982208"/>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kern="1200" dirty="0" smtClean="0"/>
            <a:t>Sınav binasına görevliler haricinde giriş yapılmamasını sağlar.</a:t>
          </a:r>
          <a:endParaRPr lang="tr-TR" sz="1600" kern="1200" dirty="0"/>
        </a:p>
      </dsp:txBody>
      <dsp:txXfrm>
        <a:off x="8135830" y="307916"/>
        <a:ext cx="3303680" cy="1982208"/>
      </dsp:txXfrm>
    </dsp:sp>
    <dsp:sp modelId="{D0DB4A44-B644-438C-BAD9-D235D3AD723B}">
      <dsp:nvSpPr>
        <dsp:cNvPr id="0" name=""/>
        <dsp:cNvSpPr/>
      </dsp:nvSpPr>
      <dsp:spPr>
        <a:xfrm>
          <a:off x="3310657" y="3995355"/>
          <a:ext cx="729246" cy="91440"/>
        </a:xfrm>
        <a:custGeom>
          <a:avLst/>
          <a:gdLst/>
          <a:ahLst/>
          <a:cxnLst/>
          <a:rect l="0" t="0" r="0" b="0"/>
          <a:pathLst>
            <a:path>
              <a:moveTo>
                <a:pt x="0" y="45720"/>
              </a:moveTo>
              <a:lnTo>
                <a:pt x="729246" y="45720"/>
              </a:lnTo>
            </a:path>
          </a:pathLst>
        </a:custGeom>
        <a:noFill/>
        <a:ln w="12700"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3656284" y="4037276"/>
        <a:ext cx="37992" cy="7598"/>
      </dsp:txXfrm>
    </dsp:sp>
    <dsp:sp modelId="{996FC966-3C9E-4BBD-8FD7-20177D988708}">
      <dsp:nvSpPr>
        <dsp:cNvPr id="0" name=""/>
        <dsp:cNvSpPr/>
      </dsp:nvSpPr>
      <dsp:spPr>
        <a:xfrm>
          <a:off x="8776" y="3049971"/>
          <a:ext cx="3303680" cy="1982208"/>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kern="1200" dirty="0" smtClean="0"/>
            <a:t>Tüm sınav salonlarında sınavın aynı saatte başlamasını sağlar</a:t>
          </a:r>
          <a:endParaRPr lang="tr-TR" sz="1600" kern="1200" dirty="0"/>
        </a:p>
      </dsp:txBody>
      <dsp:txXfrm>
        <a:off x="8776" y="3049971"/>
        <a:ext cx="3303680" cy="1982208"/>
      </dsp:txXfrm>
    </dsp:sp>
    <dsp:sp modelId="{750C5AAE-35C4-427D-969D-DF10D2F48DBA}">
      <dsp:nvSpPr>
        <dsp:cNvPr id="0" name=""/>
        <dsp:cNvSpPr/>
      </dsp:nvSpPr>
      <dsp:spPr>
        <a:xfrm>
          <a:off x="4072303" y="3049971"/>
          <a:ext cx="3303680" cy="1982208"/>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kern="1200" dirty="0" smtClean="0"/>
            <a:t>Fotoğraflı ve onaylı sınav giriş belgelerinin, öğrencilerin sınava girecekleri salon ve sırada hazır bulundurulmasını sağlar</a:t>
          </a:r>
          <a:endParaRPr lang="tr-TR" sz="1600" kern="1200" dirty="0"/>
        </a:p>
      </dsp:txBody>
      <dsp:txXfrm>
        <a:off x="4072303" y="3049971"/>
        <a:ext cx="3303680" cy="198220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5969A-24CA-47FF-807B-B75A76D902CA}">
      <dsp:nvSpPr>
        <dsp:cNvPr id="0" name=""/>
        <dsp:cNvSpPr/>
      </dsp:nvSpPr>
      <dsp:spPr>
        <a:xfrm>
          <a:off x="0" y="0"/>
          <a:ext cx="9731044" cy="2403043"/>
        </a:xfrm>
        <a:prstGeom prst="roundRect">
          <a:avLst>
            <a:gd name="adj" fmla="val 10000"/>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tr-TR" sz="1600" kern="1200" dirty="0" smtClean="0"/>
            <a:t>Yedek Salonda sınava alınacak öğrenci olması durumunda, sınav süresinin ve varsa sınav tedbir hizmetinin tespiti için bu öğrencilere ait sınav giriş belgelerini, e-Okul sisteminde açılacak olan “Yedek Salonda Sınava Girecek Öğrencilerin Sınavla Öğrenci Alacak Ortaöğretim Kurumlarına İlişkin Merkezi Sınav Giriş Belgesi” raporundan alarak salon görevlilerine verir</a:t>
          </a:r>
          <a:endParaRPr lang="tr-TR" sz="1600" kern="1200" dirty="0"/>
        </a:p>
      </dsp:txBody>
      <dsp:txXfrm>
        <a:off x="70383" y="70383"/>
        <a:ext cx="7247311" cy="2262277"/>
      </dsp:txXfrm>
    </dsp:sp>
    <dsp:sp modelId="{BFF3BEBB-6452-423A-8B21-C45B3EB67E56}">
      <dsp:nvSpPr>
        <dsp:cNvPr id="0" name=""/>
        <dsp:cNvSpPr/>
      </dsp:nvSpPr>
      <dsp:spPr>
        <a:xfrm>
          <a:off x="1717243" y="2937052"/>
          <a:ext cx="9731044" cy="2403043"/>
        </a:xfrm>
        <a:prstGeom prst="roundRect">
          <a:avLst>
            <a:gd name="adj" fmla="val 10000"/>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tr-TR" sz="1600" kern="1200" dirty="0" smtClean="0"/>
            <a:t>Sınav sırasında gerekmedikçe yedek sınav paketini kesinlikle açmaz ve yedek sınav paketini Bina Sınav Komisyonunun bulunduğu yerde muhafaza eder. Bina Sınav Komisyonu tarafından zaruri durumlarda açılacak yedek paketi için tutanak düzenler. Düzenlenecek tutanakta; bina bilgileri, açılan yedek sınav paketinin açılış saati, paketin açılma nedeni ve kaç adet sınav evrakı kullanıldığı açıkça belirtilir. Bina Sınav Komisyonu tarafından imza altına alınan tutanak, kullanılan ve kullanılmayan sınav evrakı ile birlikte yedek sınav evrakı dönüş zarfına konulur</a:t>
          </a:r>
          <a:endParaRPr lang="tr-TR" sz="1600" kern="1200" dirty="0"/>
        </a:p>
      </dsp:txBody>
      <dsp:txXfrm>
        <a:off x="1787626" y="3007435"/>
        <a:ext cx="6311057" cy="2262277"/>
      </dsp:txXfrm>
    </dsp:sp>
    <dsp:sp modelId="{5F041EBD-63ED-4D20-82AB-60D9853B9F68}">
      <dsp:nvSpPr>
        <dsp:cNvPr id="0" name=""/>
        <dsp:cNvSpPr/>
      </dsp:nvSpPr>
      <dsp:spPr>
        <a:xfrm>
          <a:off x="8169066" y="1889058"/>
          <a:ext cx="1561978" cy="156197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tr-TR" sz="3600" kern="1200"/>
        </a:p>
      </dsp:txBody>
      <dsp:txXfrm>
        <a:off x="8520511" y="1889058"/>
        <a:ext cx="859088" cy="117538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BA901-D6D7-48A3-8A57-37BA7180C3C6}">
      <dsp:nvSpPr>
        <dsp:cNvPr id="0" name=""/>
        <dsp:cNvSpPr/>
      </dsp:nvSpPr>
      <dsp:spPr>
        <a:xfrm>
          <a:off x="5292921" y="1074672"/>
          <a:ext cx="828245" cy="91440"/>
        </a:xfrm>
        <a:custGeom>
          <a:avLst/>
          <a:gdLst/>
          <a:ahLst/>
          <a:cxnLst/>
          <a:rect l="0" t="0" r="0" b="0"/>
          <a:pathLst>
            <a:path>
              <a:moveTo>
                <a:pt x="0" y="45720"/>
              </a:moveTo>
              <a:lnTo>
                <a:pt x="828245" y="45720"/>
              </a:lnTo>
            </a:path>
          </a:pathLst>
        </a:custGeom>
        <a:noFill/>
        <a:ln w="12700"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5685572" y="1116098"/>
        <a:ext cx="42942" cy="8588"/>
      </dsp:txXfrm>
    </dsp:sp>
    <dsp:sp modelId="{7634CD2F-F8AE-4AEE-8A09-EE8910CA1E6C}">
      <dsp:nvSpPr>
        <dsp:cNvPr id="0" name=""/>
        <dsp:cNvSpPr/>
      </dsp:nvSpPr>
      <dsp:spPr>
        <a:xfrm>
          <a:off x="1560611" y="159"/>
          <a:ext cx="3734109" cy="2240465"/>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tr-TR" sz="1500" kern="1200" dirty="0" smtClean="0"/>
            <a:t>Sınav sırasında, sınavın akışını bozmayacak şekilde salon görevlilerini kontrol eder, gerektiğinde uyarır, sınavın sorunsuz yapılmasını sağlar.</a:t>
          </a:r>
          <a:endParaRPr lang="tr-TR" sz="1500" kern="1200" dirty="0"/>
        </a:p>
      </dsp:txBody>
      <dsp:txXfrm>
        <a:off x="1560611" y="159"/>
        <a:ext cx="3734109" cy="2240465"/>
      </dsp:txXfrm>
    </dsp:sp>
    <dsp:sp modelId="{19E5F64B-7CB8-48F3-B4EF-D1698A802264}">
      <dsp:nvSpPr>
        <dsp:cNvPr id="0" name=""/>
        <dsp:cNvSpPr/>
      </dsp:nvSpPr>
      <dsp:spPr>
        <a:xfrm>
          <a:off x="3427666" y="2238825"/>
          <a:ext cx="4592954" cy="828245"/>
        </a:xfrm>
        <a:custGeom>
          <a:avLst/>
          <a:gdLst/>
          <a:ahLst/>
          <a:cxnLst/>
          <a:rect l="0" t="0" r="0" b="0"/>
          <a:pathLst>
            <a:path>
              <a:moveTo>
                <a:pt x="4592954" y="0"/>
              </a:moveTo>
              <a:lnTo>
                <a:pt x="4592954" y="431222"/>
              </a:lnTo>
              <a:lnTo>
                <a:pt x="0" y="431222"/>
              </a:lnTo>
              <a:lnTo>
                <a:pt x="0" y="828245"/>
              </a:lnTo>
            </a:path>
          </a:pathLst>
        </a:custGeom>
        <a:noFill/>
        <a:ln w="12700"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5607329" y="2648653"/>
        <a:ext cx="233628" cy="8588"/>
      </dsp:txXfrm>
    </dsp:sp>
    <dsp:sp modelId="{943A778B-AF12-488F-A8FF-FBDAF5805B25}">
      <dsp:nvSpPr>
        <dsp:cNvPr id="0" name=""/>
        <dsp:cNvSpPr/>
      </dsp:nvSpPr>
      <dsp:spPr>
        <a:xfrm>
          <a:off x="6153566" y="159"/>
          <a:ext cx="3734109" cy="2240465"/>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tr-TR" sz="1500" kern="1200" dirty="0" smtClean="0"/>
            <a:t>Sınav bittikten sonra, salon başkanları tarafından getirilen ve içinde cevap kâğıtları, salon aday yoklama listeleri ve varsa diğer evrakın (tutanak vb.) bulunduğu ağzı kapatılmış sınav evrakı dönüş zarfı ile soru kitapçıklarını imza karşılığı teslim alır. (Soru kitapçıkları sınav evrakı dönüş zarfına konulmayacaktır.)</a:t>
          </a:r>
          <a:endParaRPr lang="tr-TR" sz="1500" kern="1200" dirty="0"/>
        </a:p>
      </dsp:txBody>
      <dsp:txXfrm>
        <a:off x="6153566" y="159"/>
        <a:ext cx="3734109" cy="2240465"/>
      </dsp:txXfrm>
    </dsp:sp>
    <dsp:sp modelId="{53339619-E06F-4CDC-B606-71B4CA41C7A1}">
      <dsp:nvSpPr>
        <dsp:cNvPr id="0" name=""/>
        <dsp:cNvSpPr/>
      </dsp:nvSpPr>
      <dsp:spPr>
        <a:xfrm>
          <a:off x="5292921" y="4173983"/>
          <a:ext cx="828245" cy="91440"/>
        </a:xfrm>
        <a:custGeom>
          <a:avLst/>
          <a:gdLst/>
          <a:ahLst/>
          <a:cxnLst/>
          <a:rect l="0" t="0" r="0" b="0"/>
          <a:pathLst>
            <a:path>
              <a:moveTo>
                <a:pt x="0" y="45720"/>
              </a:moveTo>
              <a:lnTo>
                <a:pt x="828245" y="45720"/>
              </a:lnTo>
            </a:path>
          </a:pathLst>
        </a:custGeom>
        <a:noFill/>
        <a:ln w="12700"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5685572" y="4215409"/>
        <a:ext cx="42942" cy="8588"/>
      </dsp:txXfrm>
    </dsp:sp>
    <dsp:sp modelId="{3526C263-AF03-41A8-93E5-199BF5E53A72}">
      <dsp:nvSpPr>
        <dsp:cNvPr id="0" name=""/>
        <dsp:cNvSpPr/>
      </dsp:nvSpPr>
      <dsp:spPr>
        <a:xfrm>
          <a:off x="1560611" y="3099470"/>
          <a:ext cx="3734109" cy="2240465"/>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tr-TR" sz="1500" kern="1200" dirty="0" smtClean="0"/>
            <a:t>Sınav evrakı dönüş zarflarını salon sıralı olarak ait oldukları sınav kutularına/çantalarına koyarak seri numaralı güvenlik kilidi ile kilitleyip il/ilçe sınav evrakı nakil koruma görevlilerine tutanakla teslim eder</a:t>
          </a:r>
          <a:endParaRPr lang="tr-TR" sz="1500" kern="1200" dirty="0"/>
        </a:p>
      </dsp:txBody>
      <dsp:txXfrm>
        <a:off x="1560611" y="3099470"/>
        <a:ext cx="3734109" cy="2240465"/>
      </dsp:txXfrm>
    </dsp:sp>
    <dsp:sp modelId="{50C6B752-EB0B-42DA-AA3F-BD2C56690E73}">
      <dsp:nvSpPr>
        <dsp:cNvPr id="0" name=""/>
        <dsp:cNvSpPr/>
      </dsp:nvSpPr>
      <dsp:spPr>
        <a:xfrm>
          <a:off x="6153566" y="3099470"/>
          <a:ext cx="3734109" cy="2240465"/>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tr-TR" sz="1500" kern="1200" smtClean="0"/>
            <a:t>EK-1 COVİD-19 Önlemleri kapsamında ilgilileri bilgilendirir ve gerekli tedbirleri alır</a:t>
          </a:r>
          <a:endParaRPr lang="tr-TR" sz="1500" kern="1200" dirty="0"/>
        </a:p>
      </dsp:txBody>
      <dsp:txXfrm>
        <a:off x="6153566" y="3099470"/>
        <a:ext cx="3734109" cy="224046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178E5-96BD-4B5D-BF46-216D6126D2A9}">
      <dsp:nvSpPr>
        <dsp:cNvPr id="0" name=""/>
        <dsp:cNvSpPr/>
      </dsp:nvSpPr>
      <dsp:spPr>
        <a:xfrm>
          <a:off x="1397" y="1852512"/>
          <a:ext cx="1635070" cy="1635070"/>
        </a:xfrm>
        <a:prstGeom prst="ellipse">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tr-TR" sz="1100" kern="1200" dirty="0" smtClean="0"/>
            <a:t>Sınav başlamadan önce, sınav sırasında ve sınav sonrasında yönergeye uygun şekilde işlemleri gerçekleştirir.</a:t>
          </a:r>
          <a:endParaRPr lang="tr-TR" sz="1100" kern="1200" dirty="0"/>
        </a:p>
      </dsp:txBody>
      <dsp:txXfrm>
        <a:off x="240847" y="2091962"/>
        <a:ext cx="1156170" cy="1156170"/>
      </dsp:txXfrm>
    </dsp:sp>
    <dsp:sp modelId="{68328F24-2CD7-4395-8C5F-1915FA97234F}">
      <dsp:nvSpPr>
        <dsp:cNvPr id="0" name=""/>
        <dsp:cNvSpPr/>
      </dsp:nvSpPr>
      <dsp:spPr>
        <a:xfrm>
          <a:off x="1636467" y="1852512"/>
          <a:ext cx="1635070" cy="1635070"/>
        </a:xfrm>
        <a:prstGeom prst="ellipse">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tr-TR" sz="1100" kern="1200" smtClean="0"/>
            <a:t>Salonda </a:t>
          </a:r>
          <a:r>
            <a:rPr lang="tr-TR" sz="1100" kern="1200" dirty="0" smtClean="0"/>
            <a:t>soru kitapçığı, gazete, kitap vb. dokümanı okuyamaz.</a:t>
          </a:r>
          <a:endParaRPr lang="tr-TR" sz="1100" kern="1200" dirty="0"/>
        </a:p>
      </dsp:txBody>
      <dsp:txXfrm>
        <a:off x="1875917" y="2091962"/>
        <a:ext cx="1156170" cy="1156170"/>
      </dsp:txXfrm>
    </dsp:sp>
    <dsp:sp modelId="{E7B28FB5-529C-41F4-83BE-74B0450E2BE0}">
      <dsp:nvSpPr>
        <dsp:cNvPr id="0" name=""/>
        <dsp:cNvSpPr/>
      </dsp:nvSpPr>
      <dsp:spPr>
        <a:xfrm>
          <a:off x="3271538" y="1852512"/>
          <a:ext cx="1635070" cy="1635070"/>
        </a:xfrm>
        <a:prstGeom prst="ellipse">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tr-TR" sz="1100" kern="1200" dirty="0" smtClean="0"/>
            <a:t>Yüksek sesle konuşamaz.</a:t>
          </a:r>
          <a:endParaRPr lang="tr-TR" sz="1100" kern="1200" dirty="0"/>
        </a:p>
      </dsp:txBody>
      <dsp:txXfrm>
        <a:off x="3510988" y="2091962"/>
        <a:ext cx="1156170" cy="1156170"/>
      </dsp:txXfrm>
    </dsp:sp>
    <dsp:sp modelId="{90D03BDE-BEE6-4E18-8C41-4249FC2F5E9C}">
      <dsp:nvSpPr>
        <dsp:cNvPr id="0" name=""/>
        <dsp:cNvSpPr/>
      </dsp:nvSpPr>
      <dsp:spPr>
        <a:xfrm>
          <a:off x="4906608" y="1852512"/>
          <a:ext cx="1635070" cy="1635070"/>
        </a:xfrm>
        <a:prstGeom prst="ellipse">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tr-TR" sz="1100" kern="1200" dirty="0" smtClean="0"/>
            <a:t>Gürültü çıkaran ayakkabılarla sınav salonuna gelemez.</a:t>
          </a:r>
          <a:endParaRPr lang="tr-TR" sz="1100" kern="1200" dirty="0"/>
        </a:p>
      </dsp:txBody>
      <dsp:txXfrm>
        <a:off x="5146058" y="2091962"/>
        <a:ext cx="1156170" cy="1156170"/>
      </dsp:txXfrm>
    </dsp:sp>
    <dsp:sp modelId="{CBEB0B94-DF93-470E-A393-4397206C33A6}">
      <dsp:nvSpPr>
        <dsp:cNvPr id="0" name=""/>
        <dsp:cNvSpPr/>
      </dsp:nvSpPr>
      <dsp:spPr>
        <a:xfrm>
          <a:off x="6541679" y="1852512"/>
          <a:ext cx="1635070" cy="1635070"/>
        </a:xfrm>
        <a:prstGeom prst="ellipse">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tr-TR" sz="1100" kern="1200" dirty="0" smtClean="0"/>
            <a:t>Sınav süresince salonu terk edemez.</a:t>
          </a:r>
          <a:endParaRPr lang="tr-TR" sz="1100" kern="1200" dirty="0"/>
        </a:p>
      </dsp:txBody>
      <dsp:txXfrm>
        <a:off x="6781129" y="2091962"/>
        <a:ext cx="1156170" cy="1156170"/>
      </dsp:txXfrm>
    </dsp:sp>
    <dsp:sp modelId="{885730E8-CB7D-4B19-A1BC-A15376AF87FE}">
      <dsp:nvSpPr>
        <dsp:cNvPr id="0" name=""/>
        <dsp:cNvSpPr/>
      </dsp:nvSpPr>
      <dsp:spPr>
        <a:xfrm>
          <a:off x="8176749" y="1852512"/>
          <a:ext cx="1635070" cy="1635070"/>
        </a:xfrm>
        <a:prstGeom prst="ellipse">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tr-TR" sz="1100" kern="1200" smtClean="0"/>
            <a:t>Çay, kahve vb. içemez.</a:t>
          </a:r>
          <a:endParaRPr lang="tr-TR" sz="1100" kern="1200" dirty="0"/>
        </a:p>
      </dsp:txBody>
      <dsp:txXfrm>
        <a:off x="8416199" y="2091962"/>
        <a:ext cx="1156170" cy="1156170"/>
      </dsp:txXfrm>
    </dsp:sp>
    <dsp:sp modelId="{D8D70A12-EB57-469C-9A0E-3087866687AA}">
      <dsp:nvSpPr>
        <dsp:cNvPr id="0" name=""/>
        <dsp:cNvSpPr/>
      </dsp:nvSpPr>
      <dsp:spPr>
        <a:xfrm>
          <a:off x="9811820" y="1852512"/>
          <a:ext cx="1635070" cy="1635070"/>
        </a:xfrm>
        <a:prstGeom prst="ellipse">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tr-TR" sz="1100" kern="1200" dirty="0" smtClean="0"/>
            <a:t>Öğrencinin başında uzun süre bekleyemez.</a:t>
          </a:r>
          <a:endParaRPr lang="tr-TR" sz="1100" kern="1200" dirty="0"/>
        </a:p>
      </dsp:txBody>
      <dsp:txXfrm>
        <a:off x="10051270" y="2091962"/>
        <a:ext cx="1156170" cy="115617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05B93-F2AD-4C42-B2D8-8D69D7AE4DFE}">
      <dsp:nvSpPr>
        <dsp:cNvPr id="0" name=""/>
        <dsp:cNvSpPr/>
      </dsp:nvSpPr>
      <dsp:spPr>
        <a:xfrm>
          <a:off x="0" y="3245106"/>
          <a:ext cx="11585448" cy="2129141"/>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tr-TR" sz="2800" kern="1200" dirty="0" smtClean="0"/>
            <a:t>Soru kitapçıkları sosyal mesafe kurallarına uygun  ve yoğunluk oluşmasını önleyecek şekilde okul idaresi tarafından dağıtılmalıdır.</a:t>
          </a:r>
          <a:endParaRPr lang="tr-TR" sz="2800" kern="1200" dirty="0"/>
        </a:p>
      </dsp:txBody>
      <dsp:txXfrm>
        <a:off x="0" y="3245106"/>
        <a:ext cx="11585448" cy="2129141"/>
      </dsp:txXfrm>
    </dsp:sp>
    <dsp:sp modelId="{13A0E266-7D62-4B6A-A6A7-2658CD382E0A}">
      <dsp:nvSpPr>
        <dsp:cNvPr id="0" name=""/>
        <dsp:cNvSpPr/>
      </dsp:nvSpPr>
      <dsp:spPr>
        <a:xfrm rot="10800000">
          <a:off x="0" y="2424"/>
          <a:ext cx="11585448" cy="3274619"/>
        </a:xfrm>
        <a:prstGeom prst="upArrowCallou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tr-TR" sz="2800" kern="1200" dirty="0" smtClean="0"/>
            <a:t>Soru kitapçıkları okullarda bırakılacak, 07 Haziran 2021 Pazartesi gününden itibaren isteyen öğrenciye verilecektir. Talep edilmeyen soru kitapçıkları il/ilçe millî eğitim müdürlükleri tarafından okul/kurumlarda kullanılmak üzere değerlendirilecektir</a:t>
          </a:r>
          <a:endParaRPr lang="tr-TR" sz="2800" kern="1200" dirty="0"/>
        </a:p>
      </dsp:txBody>
      <dsp:txXfrm rot="10800000">
        <a:off x="0" y="2424"/>
        <a:ext cx="11585448" cy="212774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DF5C4-B6BA-4B5E-95D4-FDCAB43D32B0}">
      <dsp:nvSpPr>
        <dsp:cNvPr id="0" name=""/>
        <dsp:cNvSpPr/>
      </dsp:nvSpPr>
      <dsp:spPr>
        <a:xfrm rot="10800000">
          <a:off x="2371967" y="1531"/>
          <a:ext cx="7795534" cy="1633724"/>
        </a:xfrm>
        <a:prstGeom prst="homePlate">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427" tIns="95250" rIns="177800" bIns="95250" numCol="1" spcCol="1270" anchor="ctr" anchorCtr="0">
          <a:noAutofit/>
        </a:bodyPr>
        <a:lstStyle/>
        <a:p>
          <a:pPr lvl="0" algn="ctr" defTabSz="1111250">
            <a:lnSpc>
              <a:spcPct val="90000"/>
            </a:lnSpc>
            <a:spcBef>
              <a:spcPct val="0"/>
            </a:spcBef>
            <a:spcAft>
              <a:spcPct val="35000"/>
            </a:spcAft>
          </a:pPr>
          <a:r>
            <a:rPr lang="tr-TR" sz="2500" kern="1200" dirty="0" smtClean="0"/>
            <a:t>Bina sınav komisyonundan sınav paketini Resim-1’deki gibi kapalı olarak teslim alınız</a:t>
          </a:r>
          <a:endParaRPr lang="tr-TR" sz="2500" kern="1200" dirty="0"/>
        </a:p>
      </dsp:txBody>
      <dsp:txXfrm rot="10800000">
        <a:off x="2780398" y="1531"/>
        <a:ext cx="7387103" cy="1633724"/>
      </dsp:txXfrm>
    </dsp:sp>
    <dsp:sp modelId="{0E08A4D2-D0F6-4B68-BBE8-8E16E5404AA5}">
      <dsp:nvSpPr>
        <dsp:cNvPr id="0" name=""/>
        <dsp:cNvSpPr/>
      </dsp:nvSpPr>
      <dsp:spPr>
        <a:xfrm>
          <a:off x="1555105" y="1531"/>
          <a:ext cx="1633724" cy="1633724"/>
        </a:xfrm>
        <a:prstGeom prst="ellipse">
          <a:avLst/>
        </a:prstGeom>
        <a:blipFill rotWithShape="1">
          <a:blip xmlns:r="http://schemas.openxmlformats.org/officeDocument/2006/relationships" r:embed="rId1"/>
          <a:stretch>
            <a:fillRect/>
          </a:stretch>
        </a:blipFill>
        <a:ln>
          <a:noFill/>
        </a:ln>
        <a:effectLst>
          <a:outerShdw blurRad="50800" dist="38100" dir="5400000" sy="96000" rotWithShape="0">
            <a:srgbClr val="000000">
              <a:alpha val="54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EC58E4E-4F25-4BBE-A077-93A3542E9BBF}">
      <dsp:nvSpPr>
        <dsp:cNvPr id="0" name=""/>
        <dsp:cNvSpPr/>
      </dsp:nvSpPr>
      <dsp:spPr>
        <a:xfrm rot="10800000">
          <a:off x="2371967" y="2122933"/>
          <a:ext cx="7795534" cy="1633724"/>
        </a:xfrm>
        <a:prstGeom prst="homePlate">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427" tIns="95250" rIns="177800" bIns="95250" numCol="1" spcCol="1270" anchor="ctr" anchorCtr="0">
          <a:noAutofit/>
        </a:bodyPr>
        <a:lstStyle/>
        <a:p>
          <a:pPr lvl="0" algn="ctr" defTabSz="1111250">
            <a:lnSpc>
              <a:spcPct val="90000"/>
            </a:lnSpc>
            <a:spcBef>
              <a:spcPct val="0"/>
            </a:spcBef>
            <a:spcAft>
              <a:spcPct val="35000"/>
            </a:spcAft>
          </a:pPr>
          <a:r>
            <a:rPr lang="tr-TR" sz="2500" kern="1200" dirty="0" smtClean="0"/>
            <a:t>Sınav paketleri üzerindeki poşetler tek kullanımlıktır. Sınav paketi poşetlerini herhangi bir bölgesinden içerisindeki sınav evrakına zarar vermeden yırtarak açınız.</a:t>
          </a:r>
          <a:endParaRPr lang="tr-TR" sz="2500" kern="1200" dirty="0"/>
        </a:p>
      </dsp:txBody>
      <dsp:txXfrm rot="10800000">
        <a:off x="2780398" y="2122933"/>
        <a:ext cx="7387103" cy="1633724"/>
      </dsp:txXfrm>
    </dsp:sp>
    <dsp:sp modelId="{E54EDF27-AC28-40CC-B561-B8909CCD5F8D}">
      <dsp:nvSpPr>
        <dsp:cNvPr id="0" name=""/>
        <dsp:cNvSpPr/>
      </dsp:nvSpPr>
      <dsp:spPr>
        <a:xfrm>
          <a:off x="1555105" y="2122933"/>
          <a:ext cx="1633724" cy="1633724"/>
        </a:xfrm>
        <a:prstGeom prst="ellipse">
          <a:avLst/>
        </a:prstGeom>
        <a:blipFill rotWithShape="1">
          <a:blip xmlns:r="http://schemas.openxmlformats.org/officeDocument/2006/relationships" r:embed="rId2"/>
          <a:stretch>
            <a:fillRect/>
          </a:stretch>
        </a:blipFill>
        <a:ln>
          <a:noFill/>
        </a:ln>
        <a:effectLst>
          <a:outerShdw blurRad="50800" dist="38100" dir="5400000" sy="96000" rotWithShape="0">
            <a:srgbClr val="000000">
              <a:alpha val="54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BE9DABB-628C-4D3F-A71B-87C6FAEF471B}">
      <dsp:nvSpPr>
        <dsp:cNvPr id="0" name=""/>
        <dsp:cNvSpPr/>
      </dsp:nvSpPr>
      <dsp:spPr>
        <a:xfrm rot="10800000">
          <a:off x="2371967" y="4244336"/>
          <a:ext cx="7795534" cy="1633724"/>
        </a:xfrm>
        <a:prstGeom prst="homePlate">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427" tIns="95250" rIns="177800" bIns="95250" numCol="1" spcCol="1270" anchor="ctr" anchorCtr="0">
          <a:noAutofit/>
        </a:bodyPr>
        <a:lstStyle/>
        <a:p>
          <a:pPr lvl="0" algn="ctr" defTabSz="1111250">
            <a:lnSpc>
              <a:spcPct val="90000"/>
            </a:lnSpc>
            <a:spcBef>
              <a:spcPct val="0"/>
            </a:spcBef>
            <a:spcAft>
              <a:spcPct val="35000"/>
            </a:spcAft>
          </a:pPr>
          <a:r>
            <a:rPr lang="tr-TR" sz="2500" kern="1200" dirty="0" smtClean="0"/>
            <a:t>Açılan sınav paketlerinde, sınav evrakı dönüş zarfı, salon aday yoklama listesi, sıralı aday cevap kâğıtları ve soru kitapçıkları yer almaktadır.</a:t>
          </a:r>
          <a:endParaRPr lang="tr-TR" sz="2500" kern="1200" dirty="0"/>
        </a:p>
      </dsp:txBody>
      <dsp:txXfrm rot="10800000">
        <a:off x="2780398" y="4244336"/>
        <a:ext cx="7387103" cy="1633724"/>
      </dsp:txXfrm>
    </dsp:sp>
    <dsp:sp modelId="{22D5D300-A7A9-4A8E-AB73-96E99E3E288E}">
      <dsp:nvSpPr>
        <dsp:cNvPr id="0" name=""/>
        <dsp:cNvSpPr/>
      </dsp:nvSpPr>
      <dsp:spPr>
        <a:xfrm>
          <a:off x="1555105" y="4244336"/>
          <a:ext cx="1633724" cy="1633724"/>
        </a:xfrm>
        <a:prstGeom prst="ellipse">
          <a:avLst/>
        </a:prstGeom>
        <a:blipFill rotWithShape="1">
          <a:blip xmlns:r="http://schemas.openxmlformats.org/officeDocument/2006/relationships" r:embed="rId3"/>
          <a:stretch>
            <a:fillRect/>
          </a:stretch>
        </a:blipFill>
        <a:ln>
          <a:noFill/>
        </a:ln>
        <a:effectLst>
          <a:outerShdw blurRad="50800" dist="38100" dir="5400000" sy="96000" rotWithShape="0">
            <a:srgbClr val="000000">
              <a:alpha val="54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F53558-FB79-4D80-BF5E-E36511BD1752}">
      <dsp:nvSpPr>
        <dsp:cNvPr id="0" name=""/>
        <dsp:cNvSpPr/>
      </dsp:nvSpPr>
      <dsp:spPr>
        <a:xfrm rot="10800000">
          <a:off x="2603028" y="42"/>
          <a:ext cx="7795534" cy="2557966"/>
        </a:xfrm>
        <a:prstGeom prst="homePlate">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27992" tIns="118110" rIns="220472" bIns="118110" numCol="1" spcCol="1270" anchor="ctr" anchorCtr="0">
          <a:noAutofit/>
        </a:bodyPr>
        <a:lstStyle/>
        <a:p>
          <a:pPr lvl="0" algn="ctr" defTabSz="1377950">
            <a:lnSpc>
              <a:spcPct val="90000"/>
            </a:lnSpc>
            <a:spcBef>
              <a:spcPct val="0"/>
            </a:spcBef>
            <a:spcAft>
              <a:spcPct val="35000"/>
            </a:spcAft>
          </a:pPr>
          <a:r>
            <a:rPr lang="tr-TR" sz="3100" kern="1200" dirty="0" smtClean="0"/>
            <a:t>Sınav tamamlandıktan sonra, salon aday yoklama listesi üstte olacak şekilde aday cevap kâğıtlarını tam ve sıralı sınav evrakı dönüş zarfına koyunuz</a:t>
          </a:r>
          <a:endParaRPr lang="tr-TR" sz="3100" kern="1200" dirty="0"/>
        </a:p>
      </dsp:txBody>
      <dsp:txXfrm rot="10800000">
        <a:off x="3242519" y="42"/>
        <a:ext cx="7156043" cy="2557966"/>
      </dsp:txXfrm>
    </dsp:sp>
    <dsp:sp modelId="{596397D0-B8BD-4539-8755-1B0E41C02D5E}">
      <dsp:nvSpPr>
        <dsp:cNvPr id="0" name=""/>
        <dsp:cNvSpPr/>
      </dsp:nvSpPr>
      <dsp:spPr>
        <a:xfrm>
          <a:off x="1324045" y="42"/>
          <a:ext cx="2557966" cy="2557966"/>
        </a:xfrm>
        <a:prstGeom prst="ellipse">
          <a:avLst/>
        </a:prstGeom>
        <a:blipFill rotWithShape="1">
          <a:blip xmlns:r="http://schemas.openxmlformats.org/officeDocument/2006/relationships" r:embed="rId1"/>
          <a:stretch>
            <a:fillRect/>
          </a:stretch>
        </a:blipFill>
        <a:ln>
          <a:noFill/>
        </a:ln>
        <a:effectLst>
          <a:outerShdw blurRad="50800" dist="38100" dir="5400000" sy="96000" rotWithShape="0">
            <a:srgbClr val="000000">
              <a:alpha val="54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896CB57-F18A-4168-9929-0AFAC179C263}">
      <dsp:nvSpPr>
        <dsp:cNvPr id="0" name=""/>
        <dsp:cNvSpPr/>
      </dsp:nvSpPr>
      <dsp:spPr>
        <a:xfrm rot="10800000">
          <a:off x="2603028" y="3321582"/>
          <a:ext cx="7795534" cy="2557966"/>
        </a:xfrm>
        <a:prstGeom prst="homePlate">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27992" tIns="118110" rIns="220472" bIns="118110" numCol="1" spcCol="1270" anchor="ctr" anchorCtr="0">
          <a:noAutofit/>
        </a:bodyPr>
        <a:lstStyle/>
        <a:p>
          <a:pPr lvl="0" algn="ctr" defTabSz="1377950">
            <a:lnSpc>
              <a:spcPct val="90000"/>
            </a:lnSpc>
            <a:spcBef>
              <a:spcPct val="0"/>
            </a:spcBef>
            <a:spcAft>
              <a:spcPct val="35000"/>
            </a:spcAft>
          </a:pPr>
          <a:r>
            <a:rPr lang="tr-TR" sz="3100" kern="1200" dirty="0" smtClean="0"/>
            <a:t>Sınav evrakı dönüş zarfını, zarf kapağının üzerinde bulunan beyaz koruyucu bandı kapağın sağ tarafından kaldırarak kapatınız</a:t>
          </a:r>
          <a:endParaRPr lang="tr-TR" sz="3100" kern="1200" dirty="0"/>
        </a:p>
      </dsp:txBody>
      <dsp:txXfrm rot="10800000">
        <a:off x="3242519" y="3321582"/>
        <a:ext cx="7156043" cy="2557966"/>
      </dsp:txXfrm>
    </dsp:sp>
    <dsp:sp modelId="{BB83AA32-E727-4454-B99F-1CE9AF7EE39C}">
      <dsp:nvSpPr>
        <dsp:cNvPr id="0" name=""/>
        <dsp:cNvSpPr/>
      </dsp:nvSpPr>
      <dsp:spPr>
        <a:xfrm>
          <a:off x="1324045" y="3321582"/>
          <a:ext cx="2557966" cy="2557966"/>
        </a:xfrm>
        <a:prstGeom prst="ellipse">
          <a:avLst/>
        </a:prstGeom>
        <a:blipFill rotWithShape="1">
          <a:blip xmlns:r="http://schemas.openxmlformats.org/officeDocument/2006/relationships" r:embed="rId2"/>
          <a:stretch>
            <a:fillRect/>
          </a:stretch>
        </a:blipFill>
        <a:ln>
          <a:noFill/>
        </a:ln>
        <a:effectLst>
          <a:outerShdw blurRad="50800" dist="38100" dir="5400000" sy="96000" rotWithShape="0">
            <a:srgbClr val="000000">
              <a:alpha val="54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A49770-A69B-4F6D-910B-A6C473FFB250}">
      <dsp:nvSpPr>
        <dsp:cNvPr id="0" name=""/>
        <dsp:cNvSpPr/>
      </dsp:nvSpPr>
      <dsp:spPr>
        <a:xfrm rot="16200000">
          <a:off x="-94046" y="95349"/>
          <a:ext cx="3578352" cy="3387653"/>
        </a:xfrm>
        <a:prstGeom prst="flowChartManualOperation">
          <a:avLst/>
        </a:prstGeom>
        <a:solidFill>
          <a:schemeClr val="accent1">
            <a:hueOff val="0"/>
            <a:satOff val="0"/>
            <a:lumOff val="0"/>
            <a:alphaOff val="0"/>
          </a:schemeClr>
        </a:solidFill>
        <a:ln>
          <a:noFill/>
        </a:ln>
        <a:effectLst>
          <a:outerShdw blurRad="50800" dist="38100" dir="5400000" sy="96000" rotWithShape="0">
            <a:srgbClr val="000000">
              <a:alpha val="54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7950" tIns="0" rIns="108380" bIns="0" numCol="1" spcCol="1270" anchor="ctr" anchorCtr="0">
          <a:noAutofit/>
        </a:bodyPr>
        <a:lstStyle/>
        <a:p>
          <a:pPr lvl="0" algn="ctr" defTabSz="755650">
            <a:lnSpc>
              <a:spcPct val="90000"/>
            </a:lnSpc>
            <a:spcBef>
              <a:spcPct val="0"/>
            </a:spcBef>
            <a:spcAft>
              <a:spcPct val="35000"/>
            </a:spcAft>
          </a:pPr>
          <a:r>
            <a:rPr lang="tr-TR" sz="1700" kern="1200" dirty="0" smtClean="0"/>
            <a:t>Sınav öncesi LGS 2021 kılavuzu sınavda görev alacak personeller tarafından dikkatlice okunmalıdır.</a:t>
          </a:r>
          <a:endParaRPr lang="tr-TR" sz="1700" kern="1200" dirty="0"/>
        </a:p>
      </dsp:txBody>
      <dsp:txXfrm rot="5400000">
        <a:off x="1304" y="715669"/>
        <a:ext cx="3387653" cy="2147012"/>
      </dsp:txXfrm>
    </dsp:sp>
    <dsp:sp modelId="{1FBF5DA1-9567-4D4E-95C8-AB2436399902}">
      <dsp:nvSpPr>
        <dsp:cNvPr id="0" name=""/>
        <dsp:cNvSpPr/>
      </dsp:nvSpPr>
      <dsp:spPr>
        <a:xfrm rot="16200000">
          <a:off x="3547681" y="95349"/>
          <a:ext cx="3578352" cy="3387653"/>
        </a:xfrm>
        <a:prstGeom prst="flowChartManualOperation">
          <a:avLst/>
        </a:prstGeom>
        <a:solidFill>
          <a:schemeClr val="accent1">
            <a:hueOff val="0"/>
            <a:satOff val="0"/>
            <a:lumOff val="0"/>
            <a:alphaOff val="0"/>
          </a:schemeClr>
        </a:solidFill>
        <a:ln>
          <a:noFill/>
        </a:ln>
        <a:effectLst>
          <a:outerShdw blurRad="50800" dist="38100" dir="5400000" sy="96000" rotWithShape="0">
            <a:srgbClr val="000000">
              <a:alpha val="54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7950" tIns="0" rIns="108380" bIns="0" numCol="1" spcCol="1270" anchor="ctr" anchorCtr="0">
          <a:noAutofit/>
        </a:bodyPr>
        <a:lstStyle/>
        <a:p>
          <a:pPr lvl="0" algn="ctr" defTabSz="755650">
            <a:lnSpc>
              <a:spcPct val="90000"/>
            </a:lnSpc>
            <a:spcBef>
              <a:spcPct val="0"/>
            </a:spcBef>
            <a:spcAft>
              <a:spcPct val="35000"/>
            </a:spcAft>
          </a:pPr>
          <a:r>
            <a:rPr lang="tr-TR" sz="1700" kern="1200" dirty="0" smtClean="0"/>
            <a:t>Kimlik kontrolleri ve salonlara yerleştirmenin zamanında yapılabilmesi için öğrenciler, birinci oturum için en geç saat 09.00 ve ikinci oturum için en geç 11.10’da sınava gireceği binada salonlara alınmak üzere hazır bulunacaktır.</a:t>
          </a:r>
          <a:endParaRPr lang="tr-TR" sz="1700" kern="1200" dirty="0"/>
        </a:p>
      </dsp:txBody>
      <dsp:txXfrm rot="5400000">
        <a:off x="3643031" y="715669"/>
        <a:ext cx="3387653" cy="2147012"/>
      </dsp:txXfrm>
    </dsp:sp>
    <dsp:sp modelId="{2D17143E-E514-49D3-8B9F-76052DCFAD3E}">
      <dsp:nvSpPr>
        <dsp:cNvPr id="0" name=""/>
        <dsp:cNvSpPr/>
      </dsp:nvSpPr>
      <dsp:spPr>
        <a:xfrm rot="16200000">
          <a:off x="7189409" y="95349"/>
          <a:ext cx="3578352" cy="3387653"/>
        </a:xfrm>
        <a:prstGeom prst="flowChartManualOperation">
          <a:avLst/>
        </a:prstGeom>
        <a:solidFill>
          <a:schemeClr val="accent1">
            <a:hueOff val="0"/>
            <a:satOff val="0"/>
            <a:lumOff val="0"/>
            <a:alphaOff val="0"/>
          </a:schemeClr>
        </a:solidFill>
        <a:ln>
          <a:noFill/>
        </a:ln>
        <a:effectLst>
          <a:outerShdw blurRad="50800" dist="38100" dir="5400000" sy="96000" rotWithShape="0">
            <a:srgbClr val="000000">
              <a:alpha val="54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7950" tIns="0" rIns="108380" bIns="0" numCol="1" spcCol="1270" anchor="ctr" anchorCtr="0">
          <a:noAutofit/>
        </a:bodyPr>
        <a:lstStyle/>
        <a:p>
          <a:pPr lvl="0" algn="ctr" defTabSz="755650">
            <a:lnSpc>
              <a:spcPct val="90000"/>
            </a:lnSpc>
            <a:spcBef>
              <a:spcPct val="0"/>
            </a:spcBef>
            <a:spcAft>
              <a:spcPct val="35000"/>
            </a:spcAft>
          </a:pPr>
          <a:r>
            <a:rPr lang="tr-TR" sz="1700" kern="1200" dirty="0" smtClean="0"/>
            <a:t>Okul bahçesinde ve içerisinde öğrencilerin sosyal mesafe kurallarına uyması için gerekli uyarılar yapılmalıdır.</a:t>
          </a:r>
          <a:endParaRPr lang="tr-TR" sz="1700" kern="1200" dirty="0"/>
        </a:p>
      </dsp:txBody>
      <dsp:txXfrm rot="5400000">
        <a:off x="7284759" y="715669"/>
        <a:ext cx="3387653" cy="21470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54F96-B924-4AA0-8582-528BCF5A6759}">
      <dsp:nvSpPr>
        <dsp:cNvPr id="0" name=""/>
        <dsp:cNvSpPr/>
      </dsp:nvSpPr>
      <dsp:spPr>
        <a:xfrm>
          <a:off x="0" y="4047305"/>
          <a:ext cx="11585448" cy="1328416"/>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tr-TR" sz="1900" kern="1200" dirty="0" smtClean="0"/>
            <a:t>Öğrenciler, nüfus müdürlükleri tarafından verilen fotoğraflı</a:t>
          </a:r>
          <a:r>
            <a:rPr lang="tr-TR" sz="1900" kern="1200" smtClean="0"/>
            <a:t>, imzalı-mühürlü/barkodlukarekodlugeçici kimlik belgesi/T.C. kimlik kartı talep belgesi ile sınava alınabileceklerdir</a:t>
          </a:r>
          <a:endParaRPr lang="tr-TR" sz="1900" kern="1200" dirty="0"/>
        </a:p>
      </dsp:txBody>
      <dsp:txXfrm>
        <a:off x="0" y="4047305"/>
        <a:ext cx="11585448" cy="1328416"/>
      </dsp:txXfrm>
    </dsp:sp>
    <dsp:sp modelId="{CB03CDB1-CE57-4706-818E-69BD741276B6}">
      <dsp:nvSpPr>
        <dsp:cNvPr id="0" name=""/>
        <dsp:cNvSpPr/>
      </dsp:nvSpPr>
      <dsp:spPr>
        <a:xfrm rot="10800000">
          <a:off x="0" y="2024127"/>
          <a:ext cx="11585448" cy="2043103"/>
        </a:xfrm>
        <a:prstGeom prst="upArrowCallou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tr-TR" sz="1900" kern="1200" dirty="0" smtClean="0"/>
            <a:t>Geçerli kimlik belgesi yanında olmayan öğrenciler sınava alınmayacaktır. Nüfus cüzdanı ya da T.C. kimlik kartında fotoğraf bulunması şartı aranmayacaktır.</a:t>
          </a:r>
          <a:endParaRPr lang="tr-TR" sz="1900" kern="1200" dirty="0"/>
        </a:p>
      </dsp:txBody>
      <dsp:txXfrm rot="10800000">
        <a:off x="0" y="2024127"/>
        <a:ext cx="11585448" cy="1327547"/>
      </dsp:txXfrm>
    </dsp:sp>
    <dsp:sp modelId="{1B350BB1-0D31-400E-8D5E-D040DA624A3E}">
      <dsp:nvSpPr>
        <dsp:cNvPr id="0" name=""/>
        <dsp:cNvSpPr/>
      </dsp:nvSpPr>
      <dsp:spPr>
        <a:xfrm rot="10800000">
          <a:off x="0" y="950"/>
          <a:ext cx="11585448" cy="2043103"/>
        </a:xfrm>
        <a:prstGeom prst="upArrowCallou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tr-TR" sz="1900" kern="1200" dirty="0" smtClean="0"/>
            <a:t>Öğrenciler, geçerli kimlik belgesi (T.C. kimlik numaralı nüfus cüzdanı veya T.C. kimlik kartı veya geçerlilik süresi devam eden pasaport, yabancı uyruklu öğrenciler için İçişleri Bakanlığı Göç İdaresi Genel Müdürlüğü tarafından verilen resimli, mühürlü kimlik belgesi) kontrol edilerek sınava alınacaktır</a:t>
          </a:r>
          <a:endParaRPr lang="tr-TR" sz="1900" kern="1200" dirty="0"/>
        </a:p>
      </dsp:txBody>
      <dsp:txXfrm rot="10800000">
        <a:off x="0" y="950"/>
        <a:ext cx="11585448" cy="13275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8D522-195E-4263-AEDC-D10C8FE04988}">
      <dsp:nvSpPr>
        <dsp:cNvPr id="0" name=""/>
        <dsp:cNvSpPr/>
      </dsp:nvSpPr>
      <dsp:spPr>
        <a:xfrm>
          <a:off x="0" y="4047305"/>
          <a:ext cx="11585448" cy="1328416"/>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tr-TR" sz="2400" kern="1200" dirty="0" smtClean="0"/>
            <a:t>Gaziantep Büyükşehir Belediyesi tarafından okullarımıza tüm öğrencilerimizin sıralarına konulmak üzere hijyen seti dağıtılacaktır.</a:t>
          </a:r>
          <a:endParaRPr lang="tr-TR" sz="2400" kern="1200" dirty="0"/>
        </a:p>
      </dsp:txBody>
      <dsp:txXfrm>
        <a:off x="0" y="4047305"/>
        <a:ext cx="11585448" cy="1328416"/>
      </dsp:txXfrm>
    </dsp:sp>
    <dsp:sp modelId="{A5EA11E5-E45D-439B-9943-3874AB567184}">
      <dsp:nvSpPr>
        <dsp:cNvPr id="0" name=""/>
        <dsp:cNvSpPr/>
      </dsp:nvSpPr>
      <dsp:spPr>
        <a:xfrm rot="10800000">
          <a:off x="0" y="2024127"/>
          <a:ext cx="11585448" cy="2043103"/>
        </a:xfrm>
        <a:prstGeom prst="upArrowCallou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tr-TR" sz="2400" kern="1200" dirty="0" smtClean="0"/>
            <a:t>Öğrenciler sınav salonlarına bandajı çıkarılmış şeffaf pet şişe içerisinde su getirebileceklerdir</a:t>
          </a:r>
          <a:endParaRPr lang="tr-TR" sz="2400" kern="1200" dirty="0"/>
        </a:p>
      </dsp:txBody>
      <dsp:txXfrm rot="10800000">
        <a:off x="0" y="2024127"/>
        <a:ext cx="11585448" cy="1327547"/>
      </dsp:txXfrm>
    </dsp:sp>
    <dsp:sp modelId="{45EED9A4-284E-4749-AA5A-C8C891503E23}">
      <dsp:nvSpPr>
        <dsp:cNvPr id="0" name=""/>
        <dsp:cNvSpPr/>
      </dsp:nvSpPr>
      <dsp:spPr>
        <a:xfrm rot="10800000">
          <a:off x="0" y="950"/>
          <a:ext cx="11585448" cy="2043103"/>
        </a:xfrm>
        <a:prstGeom prst="upArrowCallou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tr-TR" sz="2400" kern="1200" dirty="0" smtClean="0"/>
            <a:t>Öğrenciler, sınav salonlarına alınırken yönergeye uygun şekilde sınava girmeleri gerektiği uyarısı yapılmalıdır. Yanında bulunmaması gereken araçlar ile sınava girmeleri durumunda sınavlarının geçersiz olacağı aktarılmalıdır.</a:t>
          </a:r>
          <a:endParaRPr lang="tr-TR" sz="2400" kern="1200" dirty="0"/>
        </a:p>
      </dsp:txBody>
      <dsp:txXfrm rot="10800000">
        <a:off x="0" y="950"/>
        <a:ext cx="11585448" cy="13275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54985E-2D56-4BCF-BB4C-E0F266BA7359}">
      <dsp:nvSpPr>
        <dsp:cNvPr id="0" name=""/>
        <dsp:cNvSpPr/>
      </dsp:nvSpPr>
      <dsp:spPr>
        <a:xfrm>
          <a:off x="0" y="0"/>
          <a:ext cx="9165945" cy="1259311"/>
        </a:xfrm>
        <a:prstGeom prst="roundRect">
          <a:avLst>
            <a:gd name="adj" fmla="val 10000"/>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tr-TR" sz="1900" kern="1200" dirty="0" smtClean="0"/>
            <a:t>Merkezî Sınavda her sınav binasına 20 (yirmi) adet yedek cevap kâğıdı ve 12 (on iki) adet soru kitapçığı diğer sınav evrakı ile birlikte gönderilecektir. Bu evrak, gerektiğinde yedek salonda sınava girecek öğrenciler için ve baskı hatası durumunda kullanılacaktır</a:t>
          </a:r>
          <a:endParaRPr lang="tr-TR" sz="1900" kern="1200" dirty="0"/>
        </a:p>
      </dsp:txBody>
      <dsp:txXfrm>
        <a:off x="36884" y="36884"/>
        <a:ext cx="7700638" cy="1185543"/>
      </dsp:txXfrm>
    </dsp:sp>
    <dsp:sp modelId="{E7C6EC05-E0CB-485E-B5C2-6EDB6EA89136}">
      <dsp:nvSpPr>
        <dsp:cNvPr id="0" name=""/>
        <dsp:cNvSpPr/>
      </dsp:nvSpPr>
      <dsp:spPr>
        <a:xfrm>
          <a:off x="767647" y="1488277"/>
          <a:ext cx="9165945" cy="1259311"/>
        </a:xfrm>
        <a:prstGeom prst="roundRect">
          <a:avLst>
            <a:gd name="adj" fmla="val 10000"/>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nn-NO" sz="1900" kern="1200" dirty="0" smtClean="0"/>
            <a:t>Öğrencinin </a:t>
          </a:r>
          <a:r>
            <a:rPr lang="tr-TR" sz="1900" kern="1200" dirty="0" smtClean="0"/>
            <a:t>özel durumlardan dolayı </a:t>
          </a:r>
          <a:r>
            <a:rPr lang="nn-NO" sz="1900" kern="1200" dirty="0" smtClean="0"/>
            <a:t>tek kişilik salonda sınava</a:t>
          </a:r>
          <a:r>
            <a:rPr lang="tr-TR" sz="1900" kern="1200" dirty="0" smtClean="0"/>
            <a:t> alınması gerekiyorsa, öğrenci yerleştirildiği okulun yedek salonunda yedek sınav evrakıyla sınava alınacaktır.</a:t>
          </a:r>
          <a:endParaRPr lang="tr-TR" sz="1900" kern="1200" dirty="0"/>
        </a:p>
      </dsp:txBody>
      <dsp:txXfrm>
        <a:off x="804531" y="1525161"/>
        <a:ext cx="7505977" cy="1185543"/>
      </dsp:txXfrm>
    </dsp:sp>
    <dsp:sp modelId="{E22FA9E7-8E3D-4713-BC26-9A4FEA944D8C}">
      <dsp:nvSpPr>
        <dsp:cNvPr id="0" name=""/>
        <dsp:cNvSpPr/>
      </dsp:nvSpPr>
      <dsp:spPr>
        <a:xfrm>
          <a:off x="1523838" y="2976554"/>
          <a:ext cx="9165945" cy="1259311"/>
        </a:xfrm>
        <a:prstGeom prst="roundRect">
          <a:avLst>
            <a:gd name="adj" fmla="val 10000"/>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tr-TR" sz="1900" kern="1200" dirty="0" smtClean="0"/>
            <a:t>Öğrencinin sınava girdiği salon aday yoklama listesinin tutanak bölümüne gerekli açıklama yazılacaktır.</a:t>
          </a:r>
          <a:endParaRPr lang="tr-TR" sz="1900" kern="1200" dirty="0"/>
        </a:p>
      </dsp:txBody>
      <dsp:txXfrm>
        <a:off x="1560722" y="3013438"/>
        <a:ext cx="7517434" cy="1185543"/>
      </dsp:txXfrm>
    </dsp:sp>
    <dsp:sp modelId="{29C66800-FADB-4363-B510-B08A99D1825A}">
      <dsp:nvSpPr>
        <dsp:cNvPr id="0" name=""/>
        <dsp:cNvSpPr/>
      </dsp:nvSpPr>
      <dsp:spPr>
        <a:xfrm>
          <a:off x="2291486" y="4464832"/>
          <a:ext cx="9165945" cy="1259311"/>
        </a:xfrm>
        <a:prstGeom prst="roundRect">
          <a:avLst>
            <a:gd name="adj" fmla="val 10000"/>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tr-TR" sz="1900" kern="1200" dirty="0" smtClean="0"/>
            <a:t>Tek kişilik salonda sınava katılacak öğrencinin sınava gelmemesi durumunda sınav paketi açılmayacaktır.</a:t>
          </a:r>
          <a:endParaRPr lang="tr-TR" sz="1900" kern="1200" dirty="0"/>
        </a:p>
      </dsp:txBody>
      <dsp:txXfrm>
        <a:off x="2328370" y="4501716"/>
        <a:ext cx="7505977" cy="1185543"/>
      </dsp:txXfrm>
    </dsp:sp>
    <dsp:sp modelId="{AEBFC47F-8F82-41C4-A805-AD3EEB3A4733}">
      <dsp:nvSpPr>
        <dsp:cNvPr id="0" name=""/>
        <dsp:cNvSpPr/>
      </dsp:nvSpPr>
      <dsp:spPr>
        <a:xfrm>
          <a:off x="8347393" y="964518"/>
          <a:ext cx="818552" cy="81855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tr-TR" sz="3600" kern="1200"/>
        </a:p>
      </dsp:txBody>
      <dsp:txXfrm>
        <a:off x="8531567" y="964518"/>
        <a:ext cx="450204" cy="615960"/>
      </dsp:txXfrm>
    </dsp:sp>
    <dsp:sp modelId="{2DD7CF2E-A04A-4455-941B-401E0000B834}">
      <dsp:nvSpPr>
        <dsp:cNvPr id="0" name=""/>
        <dsp:cNvSpPr/>
      </dsp:nvSpPr>
      <dsp:spPr>
        <a:xfrm>
          <a:off x="9115040" y="2452795"/>
          <a:ext cx="818552" cy="81855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tr-TR" sz="3600" kern="1200"/>
        </a:p>
      </dsp:txBody>
      <dsp:txXfrm>
        <a:off x="9299214" y="2452795"/>
        <a:ext cx="450204" cy="615960"/>
      </dsp:txXfrm>
    </dsp:sp>
    <dsp:sp modelId="{A062C231-8876-4AD0-AF2C-660020DAB7C1}">
      <dsp:nvSpPr>
        <dsp:cNvPr id="0" name=""/>
        <dsp:cNvSpPr/>
      </dsp:nvSpPr>
      <dsp:spPr>
        <a:xfrm>
          <a:off x="9871231" y="3941073"/>
          <a:ext cx="818552" cy="81855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tr-TR" sz="3600" kern="1200"/>
        </a:p>
      </dsp:txBody>
      <dsp:txXfrm>
        <a:off x="10055405" y="3941073"/>
        <a:ext cx="450204" cy="6159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AEF3B-3FCA-492E-9A7D-EC21E124A9A7}">
      <dsp:nvSpPr>
        <dsp:cNvPr id="0" name=""/>
        <dsp:cNvSpPr/>
      </dsp:nvSpPr>
      <dsp:spPr>
        <a:xfrm>
          <a:off x="0" y="0"/>
          <a:ext cx="9738817" cy="1717243"/>
        </a:xfrm>
        <a:prstGeom prst="roundRect">
          <a:avLst>
            <a:gd name="adj" fmla="val 10000"/>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tr-TR" sz="2200" kern="1200" dirty="0" smtClean="0"/>
            <a:t>Bazı binalara, o binada öğretim yapan okulun öğrencilerinin dışında Açık Öğretim Ortaokulu öğrencileri yerleştirilmiş olabilir. Bu öğrencilere gerekli kolaylık sağlanacak, salon ve sıralarına ulaşmaları için yardımcı olunacaktır.</a:t>
          </a:r>
          <a:endParaRPr lang="tr-TR" sz="2200" kern="1200" dirty="0"/>
        </a:p>
      </dsp:txBody>
      <dsp:txXfrm>
        <a:off x="50296" y="50296"/>
        <a:ext cx="7885778" cy="1616651"/>
      </dsp:txXfrm>
    </dsp:sp>
    <dsp:sp modelId="{C477256C-9227-4825-8A0B-C3FDAE8A5A1D}">
      <dsp:nvSpPr>
        <dsp:cNvPr id="0" name=""/>
        <dsp:cNvSpPr/>
      </dsp:nvSpPr>
      <dsp:spPr>
        <a:xfrm>
          <a:off x="859307" y="2003450"/>
          <a:ext cx="9738817" cy="1717243"/>
        </a:xfrm>
        <a:prstGeom prst="roundRect">
          <a:avLst>
            <a:gd name="adj" fmla="val 10000"/>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tr-TR" sz="2200" kern="1200" dirty="0" smtClean="0"/>
            <a:t>Özel eğitim ihtiyacı olan öğrencilerden sınava girecekler, engel durumları ile ilgili sürekli kullandıkları araç–gereç ve cihazları kendilerinin getirmesi kaydıyla sınavda kullanabilecektir</a:t>
          </a:r>
          <a:endParaRPr lang="tr-TR" sz="2200" kern="1200" dirty="0"/>
        </a:p>
      </dsp:txBody>
      <dsp:txXfrm>
        <a:off x="909603" y="2053746"/>
        <a:ext cx="7662709" cy="1616651"/>
      </dsp:txXfrm>
    </dsp:sp>
    <dsp:sp modelId="{F0372E69-370C-438C-B6C5-8EDA7DC681AA}">
      <dsp:nvSpPr>
        <dsp:cNvPr id="0" name=""/>
        <dsp:cNvSpPr/>
      </dsp:nvSpPr>
      <dsp:spPr>
        <a:xfrm>
          <a:off x="1718614" y="4006900"/>
          <a:ext cx="9738817" cy="1717243"/>
        </a:xfrm>
        <a:prstGeom prst="roundRect">
          <a:avLst>
            <a:gd name="adj" fmla="val 10000"/>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tr-TR" sz="2200" kern="1200" dirty="0" smtClean="0"/>
            <a:t>Sağlık problemlerinin zorunlu kıldığı durumlarda süreğen hastalığı olan öğrenciler tek kişilik  salonlarda sınava alınacaktır. Bu durumda olan öğrencilere ek süre verilmeyecektir</a:t>
          </a:r>
          <a:endParaRPr lang="tr-TR" sz="2200" kern="1200" dirty="0"/>
        </a:p>
      </dsp:txBody>
      <dsp:txXfrm>
        <a:off x="1768910" y="4057196"/>
        <a:ext cx="7662709" cy="1616651"/>
      </dsp:txXfrm>
    </dsp:sp>
    <dsp:sp modelId="{8D638241-514F-4F24-BE8E-AA766C0CB026}">
      <dsp:nvSpPr>
        <dsp:cNvPr id="0" name=""/>
        <dsp:cNvSpPr/>
      </dsp:nvSpPr>
      <dsp:spPr>
        <a:xfrm>
          <a:off x="8622609" y="1302242"/>
          <a:ext cx="1116208" cy="111620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tr-TR" sz="3600" kern="1200"/>
        </a:p>
      </dsp:txBody>
      <dsp:txXfrm>
        <a:off x="8873756" y="1302242"/>
        <a:ext cx="613914" cy="839947"/>
      </dsp:txXfrm>
    </dsp:sp>
    <dsp:sp modelId="{872B680D-3C2D-4403-822F-F4B942A81304}">
      <dsp:nvSpPr>
        <dsp:cNvPr id="0" name=""/>
        <dsp:cNvSpPr/>
      </dsp:nvSpPr>
      <dsp:spPr>
        <a:xfrm>
          <a:off x="9481916" y="3294244"/>
          <a:ext cx="1116208" cy="111620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tr-TR" sz="3600" kern="1200"/>
        </a:p>
      </dsp:txBody>
      <dsp:txXfrm>
        <a:off x="9733063" y="3294244"/>
        <a:ext cx="613914" cy="8399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FA28C-7D3E-417D-B7A1-3E614B7796D1}">
      <dsp:nvSpPr>
        <dsp:cNvPr id="0" name=""/>
        <dsp:cNvSpPr/>
      </dsp:nvSpPr>
      <dsp:spPr>
        <a:xfrm>
          <a:off x="0" y="0"/>
          <a:ext cx="9738817" cy="2575864"/>
        </a:xfrm>
        <a:prstGeom prst="roundRect">
          <a:avLst>
            <a:gd name="adj" fmla="val 10000"/>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tr-TR" sz="1700" kern="1200" dirty="0" smtClean="0"/>
            <a:t>Tip 1 diyabet (şeker hastası), astım, hipertansiyon ve epilepsi hastalıklarından dolayı sürekli ilaç kullanan öğrenciler diğer öğrencilerle aynı salona yerleştirilecektir. Tip 1 diyabet hastalığı olan öğrencilerin yanlarında kutu meyve suyu veya paket içindeki karbonhidrat içeren gıdaları bulundurmalarına, hipoglisemi (ani kan şekeri düşmesi) durumunda bunları tüketmelerine ve kan şekeri ölçüm cihazı ile kan şekerini ölçmelerine izin verilecektir. Ayrıca bu öğrencilerin </a:t>
          </a:r>
          <a:r>
            <a:rPr lang="tr-TR" sz="1700" kern="1200" dirty="0" err="1" smtClean="0"/>
            <a:t>hiperglisemi</a:t>
          </a:r>
          <a:r>
            <a:rPr lang="tr-TR" sz="1700" kern="1200" dirty="0" smtClean="0"/>
            <a:t> (ani kan şekeri yükselmesi) durumunda oluşabilecek tuvalet ihtiyacının yedek gözetmen eşliğinde giderilebilmesi için izin verilecektir</a:t>
          </a:r>
          <a:endParaRPr lang="tr-TR" sz="1700" kern="1200" dirty="0"/>
        </a:p>
      </dsp:txBody>
      <dsp:txXfrm>
        <a:off x="75444" y="75444"/>
        <a:ext cx="7076461" cy="2424976"/>
      </dsp:txXfrm>
    </dsp:sp>
    <dsp:sp modelId="{A94EDCF3-983B-4294-BF3B-6CBB81D40EEC}">
      <dsp:nvSpPr>
        <dsp:cNvPr id="0" name=""/>
        <dsp:cNvSpPr/>
      </dsp:nvSpPr>
      <dsp:spPr>
        <a:xfrm>
          <a:off x="1718614" y="3148279"/>
          <a:ext cx="9738817" cy="2575864"/>
        </a:xfrm>
        <a:prstGeom prst="roundRect">
          <a:avLst>
            <a:gd name="adj" fmla="val 10000"/>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tr-TR" sz="1700" kern="1200" dirty="0" smtClean="0"/>
            <a:t>Astım hastası olan öğrenciler, doktor raporlarında yer alan astım spreylerini yanlarında getirebileceklerdir. Ayrıca, bu öğrencilerin sınav binasına girişte diğer öğrencilerden ayrı olarak giriş yapması için gerekli önlemler alınacaktır</a:t>
          </a:r>
          <a:endParaRPr lang="tr-TR" sz="1700" kern="1200" dirty="0"/>
        </a:p>
      </dsp:txBody>
      <dsp:txXfrm>
        <a:off x="1794058" y="3223723"/>
        <a:ext cx="6195002" cy="2424976"/>
      </dsp:txXfrm>
    </dsp:sp>
    <dsp:sp modelId="{2BFA9B64-968D-4E46-95F7-3CCAC5E38B76}">
      <dsp:nvSpPr>
        <dsp:cNvPr id="0" name=""/>
        <dsp:cNvSpPr/>
      </dsp:nvSpPr>
      <dsp:spPr>
        <a:xfrm>
          <a:off x="8064505" y="2024915"/>
          <a:ext cx="1674312" cy="167431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tr-TR" sz="3600" kern="1200"/>
        </a:p>
      </dsp:txBody>
      <dsp:txXfrm>
        <a:off x="8441225" y="2024915"/>
        <a:ext cx="920872" cy="12599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0019A-0C70-49BE-8395-D7F98FADED98}">
      <dsp:nvSpPr>
        <dsp:cNvPr id="0" name=""/>
        <dsp:cNvSpPr/>
      </dsp:nvSpPr>
      <dsp:spPr>
        <a:xfrm>
          <a:off x="3310657" y="1253300"/>
          <a:ext cx="729246" cy="91440"/>
        </a:xfrm>
        <a:custGeom>
          <a:avLst/>
          <a:gdLst/>
          <a:ahLst/>
          <a:cxnLst/>
          <a:rect l="0" t="0" r="0" b="0"/>
          <a:pathLst>
            <a:path>
              <a:moveTo>
                <a:pt x="0" y="45720"/>
              </a:moveTo>
              <a:lnTo>
                <a:pt x="729246" y="45720"/>
              </a:lnTo>
            </a:path>
          </a:pathLst>
        </a:custGeom>
        <a:noFill/>
        <a:ln w="12700"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3656284" y="1295221"/>
        <a:ext cx="37992" cy="7598"/>
      </dsp:txXfrm>
    </dsp:sp>
    <dsp:sp modelId="{D96831FC-0ACF-4A81-8229-17A077BC0823}">
      <dsp:nvSpPr>
        <dsp:cNvPr id="0" name=""/>
        <dsp:cNvSpPr/>
      </dsp:nvSpPr>
      <dsp:spPr>
        <a:xfrm>
          <a:off x="8776" y="307916"/>
          <a:ext cx="3303680" cy="1982208"/>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kern="1200" dirty="0" smtClean="0"/>
            <a:t>Sınava girecek öğrencilerin, salon aday yoklama listelerini Bölge Sınav Yürütme Komisyonundan alarak, sınavdan en az 2 (iki) gün önce öğrencilerin görebilecekleri uygun bir yerde ilan eder</a:t>
          </a:r>
          <a:endParaRPr lang="tr-TR" sz="1600" kern="1200" dirty="0"/>
        </a:p>
      </dsp:txBody>
      <dsp:txXfrm>
        <a:off x="8776" y="307916"/>
        <a:ext cx="3303680" cy="1982208"/>
      </dsp:txXfrm>
    </dsp:sp>
    <dsp:sp modelId="{43B43163-C10D-46E0-A513-6CC1CDD10A78}">
      <dsp:nvSpPr>
        <dsp:cNvPr id="0" name=""/>
        <dsp:cNvSpPr/>
      </dsp:nvSpPr>
      <dsp:spPr>
        <a:xfrm>
          <a:off x="7374184" y="1253300"/>
          <a:ext cx="729246" cy="91440"/>
        </a:xfrm>
        <a:custGeom>
          <a:avLst/>
          <a:gdLst/>
          <a:ahLst/>
          <a:cxnLst/>
          <a:rect l="0" t="0" r="0" b="0"/>
          <a:pathLst>
            <a:path>
              <a:moveTo>
                <a:pt x="0" y="45720"/>
              </a:moveTo>
              <a:lnTo>
                <a:pt x="729246" y="45720"/>
              </a:lnTo>
            </a:path>
          </a:pathLst>
        </a:custGeom>
        <a:noFill/>
        <a:ln w="12700"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7719811" y="1295221"/>
        <a:ext cx="37992" cy="7598"/>
      </dsp:txXfrm>
    </dsp:sp>
    <dsp:sp modelId="{3E409D99-89ED-4F86-99EB-FD62CF4E74A4}">
      <dsp:nvSpPr>
        <dsp:cNvPr id="0" name=""/>
        <dsp:cNvSpPr/>
      </dsp:nvSpPr>
      <dsp:spPr>
        <a:xfrm>
          <a:off x="4072303" y="307916"/>
          <a:ext cx="3303680" cy="1982208"/>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kern="1200" dirty="0" smtClean="0"/>
            <a:t>Sınav salonlarını ve salondaki sıraları, sınav oturma planı doğrultusunda numaralandırarak sınavdan 1 (bir) gün önce hazır duruma gelmesini sağlar ve sınav süresince salonları kontrol eder.</a:t>
          </a:r>
          <a:endParaRPr lang="tr-TR" sz="1600" kern="1200" dirty="0"/>
        </a:p>
      </dsp:txBody>
      <dsp:txXfrm>
        <a:off x="4072303" y="307916"/>
        <a:ext cx="3303680" cy="1982208"/>
      </dsp:txXfrm>
    </dsp:sp>
    <dsp:sp modelId="{6152D01F-4834-4B1E-AB4D-FDE733994140}">
      <dsp:nvSpPr>
        <dsp:cNvPr id="0" name=""/>
        <dsp:cNvSpPr/>
      </dsp:nvSpPr>
      <dsp:spPr>
        <a:xfrm>
          <a:off x="1660616" y="2288324"/>
          <a:ext cx="8127054" cy="729246"/>
        </a:xfrm>
        <a:custGeom>
          <a:avLst/>
          <a:gdLst/>
          <a:ahLst/>
          <a:cxnLst/>
          <a:rect l="0" t="0" r="0" b="0"/>
          <a:pathLst>
            <a:path>
              <a:moveTo>
                <a:pt x="8127054" y="0"/>
              </a:moveTo>
              <a:lnTo>
                <a:pt x="8127054" y="381723"/>
              </a:lnTo>
              <a:lnTo>
                <a:pt x="0" y="381723"/>
              </a:lnTo>
              <a:lnTo>
                <a:pt x="0" y="729246"/>
              </a:lnTo>
            </a:path>
          </a:pathLst>
        </a:custGeom>
        <a:noFill/>
        <a:ln w="12700"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5520081" y="2649148"/>
        <a:ext cx="408124" cy="7598"/>
      </dsp:txXfrm>
    </dsp:sp>
    <dsp:sp modelId="{0248E99A-13C9-4F30-9ED1-5F8341ECE892}">
      <dsp:nvSpPr>
        <dsp:cNvPr id="0" name=""/>
        <dsp:cNvSpPr/>
      </dsp:nvSpPr>
      <dsp:spPr>
        <a:xfrm>
          <a:off x="8135830" y="307916"/>
          <a:ext cx="3303680" cy="1982208"/>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kern="1200" dirty="0" smtClean="0"/>
            <a:t>Salon görevlilerinin sınav salonlarına cep telefonu ve benzeri iletişim araçları ile girmemesini sağlar. Sınav öncesinde yapılacak toplantılarda bu hususu özellikle belirtir</a:t>
          </a:r>
          <a:endParaRPr lang="tr-TR" sz="1600" kern="1200" dirty="0"/>
        </a:p>
      </dsp:txBody>
      <dsp:txXfrm>
        <a:off x="8135830" y="307916"/>
        <a:ext cx="3303680" cy="1982208"/>
      </dsp:txXfrm>
    </dsp:sp>
    <dsp:sp modelId="{FA9FBDD1-E10C-49D9-9D27-BDC5F6D8D230}">
      <dsp:nvSpPr>
        <dsp:cNvPr id="0" name=""/>
        <dsp:cNvSpPr/>
      </dsp:nvSpPr>
      <dsp:spPr>
        <a:xfrm>
          <a:off x="3310657" y="3995355"/>
          <a:ext cx="729246" cy="91440"/>
        </a:xfrm>
        <a:custGeom>
          <a:avLst/>
          <a:gdLst/>
          <a:ahLst/>
          <a:cxnLst/>
          <a:rect l="0" t="0" r="0" b="0"/>
          <a:pathLst>
            <a:path>
              <a:moveTo>
                <a:pt x="0" y="45720"/>
              </a:moveTo>
              <a:lnTo>
                <a:pt x="729246" y="45720"/>
              </a:lnTo>
            </a:path>
          </a:pathLst>
        </a:custGeom>
        <a:noFill/>
        <a:ln w="12700"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3656284" y="4037276"/>
        <a:ext cx="37992" cy="7598"/>
      </dsp:txXfrm>
    </dsp:sp>
    <dsp:sp modelId="{210460DB-DC8B-4BBD-A1A5-F8FB24D92467}">
      <dsp:nvSpPr>
        <dsp:cNvPr id="0" name=""/>
        <dsp:cNvSpPr/>
      </dsp:nvSpPr>
      <dsp:spPr>
        <a:xfrm>
          <a:off x="8776" y="3049971"/>
          <a:ext cx="3303680" cy="1982208"/>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kern="1200" dirty="0" smtClean="0"/>
            <a:t>Salon görevlileri ile sınav başlamadan en az bir saat önce toplantı yaparak görev ve sorumluluklarını açıklar. Toplantıya katılmayan salon görevlisinin yerine yedek gözetmenlerden görevlendirme yapar.</a:t>
          </a:r>
          <a:endParaRPr lang="tr-TR" sz="1600" kern="1200" dirty="0"/>
        </a:p>
      </dsp:txBody>
      <dsp:txXfrm>
        <a:off x="8776" y="3049971"/>
        <a:ext cx="3303680" cy="1982208"/>
      </dsp:txXfrm>
    </dsp:sp>
    <dsp:sp modelId="{1CF9AB33-0CD1-40B4-9388-ECF6BD26463B}">
      <dsp:nvSpPr>
        <dsp:cNvPr id="0" name=""/>
        <dsp:cNvSpPr/>
      </dsp:nvSpPr>
      <dsp:spPr>
        <a:xfrm>
          <a:off x="4072303" y="3049971"/>
          <a:ext cx="3303680" cy="1982208"/>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kern="1200" dirty="0" smtClean="0"/>
            <a:t>Toplantıya katılmayan ya da sınav kurallarına uymayan personele sınav görevi vermez. Sınav kurallarına uymayan personeli gerekli durumlarda tutanakla belirleyerek Bölge Sınav Yürütme Komisyonuna bildirir.</a:t>
          </a:r>
          <a:endParaRPr lang="tr-TR" sz="1600" kern="1200" dirty="0"/>
        </a:p>
      </dsp:txBody>
      <dsp:txXfrm>
        <a:off x="4072303" y="3049971"/>
        <a:ext cx="3303680" cy="198220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07AA8-43EA-4714-B2D3-5285F2F21F42}">
      <dsp:nvSpPr>
        <dsp:cNvPr id="0" name=""/>
        <dsp:cNvSpPr/>
      </dsp:nvSpPr>
      <dsp:spPr>
        <a:xfrm>
          <a:off x="0" y="0"/>
          <a:ext cx="9158630" cy="1174821"/>
        </a:xfrm>
        <a:prstGeom prst="roundRect">
          <a:avLst>
            <a:gd name="adj" fmla="val 10000"/>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kern="1200" dirty="0" smtClean="0"/>
            <a:t>Sınav görevlilerine ait ad, </a:t>
          </a:r>
          <a:r>
            <a:rPr lang="tr-TR" sz="1400" kern="1200" dirty="0" err="1" smtClean="0"/>
            <a:t>soyad</a:t>
          </a:r>
          <a:r>
            <a:rPr lang="tr-TR" sz="1400" kern="1200" dirty="0" smtClean="0"/>
            <a:t> ve görevlerini gösterir yaka kartının sınav süresince görevlilerin üzerinde bulunmasını sağlar.</a:t>
          </a:r>
          <a:endParaRPr lang="tr-TR" sz="1400" kern="1200" dirty="0"/>
        </a:p>
      </dsp:txBody>
      <dsp:txXfrm>
        <a:off x="34409" y="34409"/>
        <a:ext cx="7791635" cy="1106003"/>
      </dsp:txXfrm>
    </dsp:sp>
    <dsp:sp modelId="{0BDF3A4A-E851-4328-B7EA-BD94C5EDF499}">
      <dsp:nvSpPr>
        <dsp:cNvPr id="0" name=""/>
        <dsp:cNvSpPr/>
      </dsp:nvSpPr>
      <dsp:spPr>
        <a:xfrm>
          <a:off x="767035" y="1388424"/>
          <a:ext cx="9158630" cy="1174821"/>
        </a:xfrm>
        <a:prstGeom prst="roundRect">
          <a:avLst>
            <a:gd name="adj" fmla="val 10000"/>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kern="1200" dirty="0" smtClean="0"/>
            <a:t>Sınav günü, sınav kutularını/çantalarını il/ilçe sınav evrakı nakil koruma görevlilerinden tutanakla teslim alır. Teslim alınan sınav kutularının/çantalarının etiket bilgilerini kontrol eder ve ilgili oturumlara ait olduğunu teyit eder. Sınavın başlamasına yarım saat kala sınav kutularını açıp içindeki sınav paketlerini sayarak kontrol eder, sorun varsa Bölge Sınav Yürütme Komisyonunun talimatına göre işlem yapar</a:t>
          </a:r>
          <a:endParaRPr lang="tr-TR" sz="1400" kern="1200" dirty="0"/>
        </a:p>
      </dsp:txBody>
      <dsp:txXfrm>
        <a:off x="801444" y="1422833"/>
        <a:ext cx="7559143" cy="1106003"/>
      </dsp:txXfrm>
    </dsp:sp>
    <dsp:sp modelId="{1F405026-B19C-4AE0-9135-FE616BCF54C1}">
      <dsp:nvSpPr>
        <dsp:cNvPr id="0" name=""/>
        <dsp:cNvSpPr/>
      </dsp:nvSpPr>
      <dsp:spPr>
        <a:xfrm>
          <a:off x="1522622" y="2776849"/>
          <a:ext cx="9158630" cy="1174821"/>
        </a:xfrm>
        <a:prstGeom prst="roundRect">
          <a:avLst>
            <a:gd name="adj" fmla="val 10000"/>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kern="1200" dirty="0" smtClean="0"/>
            <a:t>Sınav evrakı dönüş zarfı, cevap kâğıtları, soru kitapçıkları ve salon aday yoklama listesinin bulunduğu sınav paketlerini salon başkanlarına imza karşılığında teslim eder.</a:t>
          </a:r>
          <a:endParaRPr lang="tr-TR" sz="1400" kern="1200" dirty="0"/>
        </a:p>
      </dsp:txBody>
      <dsp:txXfrm>
        <a:off x="1557031" y="2811258"/>
        <a:ext cx="7570591" cy="1106003"/>
      </dsp:txXfrm>
    </dsp:sp>
    <dsp:sp modelId="{2E7446B5-75B2-49D6-B782-8C717555FBB3}">
      <dsp:nvSpPr>
        <dsp:cNvPr id="0" name=""/>
        <dsp:cNvSpPr/>
      </dsp:nvSpPr>
      <dsp:spPr>
        <a:xfrm>
          <a:off x="2289657" y="4165274"/>
          <a:ext cx="9158630" cy="1174821"/>
        </a:xfrm>
        <a:prstGeom prst="roundRect">
          <a:avLst>
            <a:gd name="adj" fmla="val 10000"/>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kern="1200" dirty="0" smtClean="0"/>
            <a:t>Geçerli kimlik belgesi yanında olmayan öğrencilerin sınava alınmaması için gerekli önlemleri alır.</a:t>
          </a:r>
          <a:endParaRPr lang="tr-TR" sz="1400" kern="1200" dirty="0"/>
        </a:p>
      </dsp:txBody>
      <dsp:txXfrm>
        <a:off x="2324066" y="4199683"/>
        <a:ext cx="7559143" cy="1106003"/>
      </dsp:txXfrm>
    </dsp:sp>
    <dsp:sp modelId="{620376D9-D3AB-4ED5-BFCD-3F265067A004}">
      <dsp:nvSpPr>
        <dsp:cNvPr id="0" name=""/>
        <dsp:cNvSpPr/>
      </dsp:nvSpPr>
      <dsp:spPr>
        <a:xfrm>
          <a:off x="8394996" y="899806"/>
          <a:ext cx="763633" cy="76363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tr-TR" sz="3500" kern="1200"/>
        </a:p>
      </dsp:txBody>
      <dsp:txXfrm>
        <a:off x="8566813" y="899806"/>
        <a:ext cx="419999" cy="574634"/>
      </dsp:txXfrm>
    </dsp:sp>
    <dsp:sp modelId="{DF434D85-FF22-4EDD-85B3-A1334BE558F4}">
      <dsp:nvSpPr>
        <dsp:cNvPr id="0" name=""/>
        <dsp:cNvSpPr/>
      </dsp:nvSpPr>
      <dsp:spPr>
        <a:xfrm>
          <a:off x="9162031" y="2288231"/>
          <a:ext cx="763633" cy="76363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tr-TR" sz="3500" kern="1200"/>
        </a:p>
      </dsp:txBody>
      <dsp:txXfrm>
        <a:off x="9333848" y="2288231"/>
        <a:ext cx="419999" cy="574634"/>
      </dsp:txXfrm>
    </dsp:sp>
    <dsp:sp modelId="{9830F97E-394E-41C3-AA02-8EDD4226691D}">
      <dsp:nvSpPr>
        <dsp:cNvPr id="0" name=""/>
        <dsp:cNvSpPr/>
      </dsp:nvSpPr>
      <dsp:spPr>
        <a:xfrm>
          <a:off x="9917618" y="3676656"/>
          <a:ext cx="763633" cy="76363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tr-TR" sz="3500" kern="1200"/>
        </a:p>
      </dsp:txBody>
      <dsp:txXfrm>
        <a:off x="10089435" y="3676656"/>
        <a:ext cx="419999" cy="57463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3A262E12-6537-401B-8308-38402EEC64BF}" type="datetimeFigureOut">
              <a:rPr lang="tr-TR" smtClean="0"/>
              <a:t>29.05.2021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F296844-26B2-4602-8574-C8A26629F3BA}" type="slidenum">
              <a:rPr lang="tr-TR" smtClean="0"/>
              <a:t>‹#›</a:t>
            </a:fld>
            <a:endParaRPr lang="tr-TR"/>
          </a:p>
        </p:txBody>
      </p:sp>
    </p:spTree>
    <p:extLst>
      <p:ext uri="{BB962C8B-B14F-4D97-AF65-F5344CB8AC3E}">
        <p14:creationId xmlns:p14="http://schemas.microsoft.com/office/powerpoint/2010/main" val="1848445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A262E12-6537-401B-8308-38402EEC64BF}" type="datetimeFigureOut">
              <a:rPr lang="tr-TR" smtClean="0"/>
              <a:t>29.05.2021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F296844-26B2-4602-8574-C8A26629F3BA}" type="slidenum">
              <a:rPr lang="tr-TR" smtClean="0"/>
              <a:t>‹#›</a:t>
            </a:fld>
            <a:endParaRPr lang="tr-TR"/>
          </a:p>
        </p:txBody>
      </p:sp>
    </p:spTree>
    <p:extLst>
      <p:ext uri="{BB962C8B-B14F-4D97-AF65-F5344CB8AC3E}">
        <p14:creationId xmlns:p14="http://schemas.microsoft.com/office/powerpoint/2010/main" val="2006665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A262E12-6537-401B-8308-38402EEC64BF}" type="datetimeFigureOut">
              <a:rPr lang="tr-TR" smtClean="0"/>
              <a:t>29.05.2021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F296844-26B2-4602-8574-C8A26629F3BA}" type="slidenum">
              <a:rPr lang="tr-TR" smtClean="0"/>
              <a:t>‹#›</a:t>
            </a:fld>
            <a:endParaRPr lang="tr-TR"/>
          </a:p>
        </p:txBody>
      </p:sp>
    </p:spTree>
    <p:extLst>
      <p:ext uri="{BB962C8B-B14F-4D97-AF65-F5344CB8AC3E}">
        <p14:creationId xmlns:p14="http://schemas.microsoft.com/office/powerpoint/2010/main" val="4055597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A262E12-6537-401B-8308-38402EEC64BF}" type="datetimeFigureOut">
              <a:rPr lang="tr-TR" smtClean="0"/>
              <a:t>29.05.2021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F296844-26B2-4602-8574-C8A26629F3BA}" type="slidenum">
              <a:rPr lang="tr-TR" smtClean="0"/>
              <a:t>‹#›</a:t>
            </a:fld>
            <a:endParaRPr lang="tr-TR"/>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29919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A262E12-6537-401B-8308-38402EEC64BF}" type="datetimeFigureOut">
              <a:rPr lang="tr-TR" smtClean="0"/>
              <a:t>29.05.2021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F296844-26B2-4602-8574-C8A26629F3BA}" type="slidenum">
              <a:rPr lang="tr-TR" smtClean="0"/>
              <a:t>‹#›</a:t>
            </a:fld>
            <a:endParaRPr lang="tr-TR"/>
          </a:p>
        </p:txBody>
      </p:sp>
    </p:spTree>
    <p:extLst>
      <p:ext uri="{BB962C8B-B14F-4D97-AF65-F5344CB8AC3E}">
        <p14:creationId xmlns:p14="http://schemas.microsoft.com/office/powerpoint/2010/main" val="61500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3A262E12-6537-401B-8308-38402EEC64BF}" type="datetimeFigureOut">
              <a:rPr lang="tr-TR" smtClean="0"/>
              <a:t>29.05.2021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F296844-26B2-4602-8574-C8A26629F3BA}" type="slidenum">
              <a:rPr lang="tr-TR" smtClean="0"/>
              <a:t>‹#›</a:t>
            </a:fld>
            <a:endParaRPr lang="tr-TR"/>
          </a:p>
        </p:txBody>
      </p:sp>
    </p:spTree>
    <p:extLst>
      <p:ext uri="{BB962C8B-B14F-4D97-AF65-F5344CB8AC3E}">
        <p14:creationId xmlns:p14="http://schemas.microsoft.com/office/powerpoint/2010/main" val="970575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3A262E12-6537-401B-8308-38402EEC64BF}" type="datetimeFigureOut">
              <a:rPr lang="tr-TR" smtClean="0"/>
              <a:t>29.05.2021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F296844-26B2-4602-8574-C8A26629F3BA}" type="slidenum">
              <a:rPr lang="tr-TR" smtClean="0"/>
              <a:t>‹#›</a:t>
            </a:fld>
            <a:endParaRPr lang="tr-TR"/>
          </a:p>
        </p:txBody>
      </p:sp>
    </p:spTree>
    <p:extLst>
      <p:ext uri="{BB962C8B-B14F-4D97-AF65-F5344CB8AC3E}">
        <p14:creationId xmlns:p14="http://schemas.microsoft.com/office/powerpoint/2010/main" val="1955829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A262E12-6537-401B-8308-38402EEC64BF}" type="datetimeFigureOut">
              <a:rPr lang="tr-TR" smtClean="0"/>
              <a:t>29.05.2021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F296844-26B2-4602-8574-C8A26629F3BA}" type="slidenum">
              <a:rPr lang="tr-TR" smtClean="0"/>
              <a:t>‹#›</a:t>
            </a:fld>
            <a:endParaRPr lang="tr-TR"/>
          </a:p>
        </p:txBody>
      </p:sp>
    </p:spTree>
    <p:extLst>
      <p:ext uri="{BB962C8B-B14F-4D97-AF65-F5344CB8AC3E}">
        <p14:creationId xmlns:p14="http://schemas.microsoft.com/office/powerpoint/2010/main" val="4285840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A262E12-6537-401B-8308-38402EEC64BF}" type="datetimeFigureOut">
              <a:rPr lang="tr-TR" smtClean="0"/>
              <a:t>29.05.2021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F296844-26B2-4602-8574-C8A26629F3BA}" type="slidenum">
              <a:rPr lang="tr-TR" smtClean="0"/>
              <a:t>‹#›</a:t>
            </a:fld>
            <a:endParaRPr lang="tr-TR"/>
          </a:p>
        </p:txBody>
      </p:sp>
    </p:spTree>
    <p:extLst>
      <p:ext uri="{BB962C8B-B14F-4D97-AF65-F5344CB8AC3E}">
        <p14:creationId xmlns:p14="http://schemas.microsoft.com/office/powerpoint/2010/main" val="3595873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A262E12-6537-401B-8308-38402EEC64BF}" type="datetimeFigureOut">
              <a:rPr lang="tr-TR" smtClean="0"/>
              <a:t>29.05.2021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F296844-26B2-4602-8574-C8A26629F3BA}" type="slidenum">
              <a:rPr lang="tr-TR" smtClean="0"/>
              <a:t>‹#›</a:t>
            </a:fld>
            <a:endParaRPr lang="tr-TR"/>
          </a:p>
        </p:txBody>
      </p:sp>
    </p:spTree>
    <p:extLst>
      <p:ext uri="{BB962C8B-B14F-4D97-AF65-F5344CB8AC3E}">
        <p14:creationId xmlns:p14="http://schemas.microsoft.com/office/powerpoint/2010/main" val="3525663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tr-TR" smtClean="0"/>
              <a:t>Asıl başlık stili için tıklatın</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A262E12-6537-401B-8308-38402EEC64BF}" type="datetimeFigureOut">
              <a:rPr lang="tr-TR" smtClean="0"/>
              <a:t>29.05.2021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F296844-26B2-4602-8574-C8A26629F3BA}" type="slidenum">
              <a:rPr lang="tr-TR" smtClean="0"/>
              <a:t>‹#›</a:t>
            </a:fld>
            <a:endParaRPr lang="tr-TR"/>
          </a:p>
        </p:txBody>
      </p:sp>
    </p:spTree>
    <p:extLst>
      <p:ext uri="{BB962C8B-B14F-4D97-AF65-F5344CB8AC3E}">
        <p14:creationId xmlns:p14="http://schemas.microsoft.com/office/powerpoint/2010/main" val="1879905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A262E12-6537-401B-8308-38402EEC64BF}" type="datetimeFigureOut">
              <a:rPr lang="tr-TR" smtClean="0"/>
              <a:t>29.05.2021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F296844-26B2-4602-8574-C8A26629F3BA}" type="slidenum">
              <a:rPr lang="tr-TR" smtClean="0"/>
              <a:t>‹#›</a:t>
            </a:fld>
            <a:endParaRPr lang="tr-TR"/>
          </a:p>
        </p:txBody>
      </p:sp>
    </p:spTree>
    <p:extLst>
      <p:ext uri="{BB962C8B-B14F-4D97-AF65-F5344CB8AC3E}">
        <p14:creationId xmlns:p14="http://schemas.microsoft.com/office/powerpoint/2010/main" val="455101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913795" y="2912232"/>
            <a:ext cx="5107208" cy="287896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72200" y="2912232"/>
            <a:ext cx="5095357" cy="287896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3A262E12-6537-401B-8308-38402EEC64BF}" type="datetimeFigureOut">
              <a:rPr lang="tr-TR" smtClean="0"/>
              <a:t>29.05.2021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F296844-26B2-4602-8574-C8A26629F3BA}" type="slidenum">
              <a:rPr lang="tr-TR" smtClean="0"/>
              <a:t>‹#›</a:t>
            </a:fld>
            <a:endParaRPr lang="tr-TR"/>
          </a:p>
        </p:txBody>
      </p:sp>
    </p:spTree>
    <p:extLst>
      <p:ext uri="{BB962C8B-B14F-4D97-AF65-F5344CB8AC3E}">
        <p14:creationId xmlns:p14="http://schemas.microsoft.com/office/powerpoint/2010/main" val="533032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3A262E12-6537-401B-8308-38402EEC64BF}" type="datetimeFigureOut">
              <a:rPr lang="tr-TR" smtClean="0"/>
              <a:t>29.05.2021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F296844-26B2-4602-8574-C8A26629F3BA}" type="slidenum">
              <a:rPr lang="tr-TR" smtClean="0"/>
              <a:t>‹#›</a:t>
            </a:fld>
            <a:endParaRPr lang="tr-TR"/>
          </a:p>
        </p:txBody>
      </p:sp>
    </p:spTree>
    <p:extLst>
      <p:ext uri="{BB962C8B-B14F-4D97-AF65-F5344CB8AC3E}">
        <p14:creationId xmlns:p14="http://schemas.microsoft.com/office/powerpoint/2010/main" val="3713829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62E12-6537-401B-8308-38402EEC64BF}" type="datetimeFigureOut">
              <a:rPr lang="tr-TR" smtClean="0"/>
              <a:t>29.05.2021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F296844-26B2-4602-8574-C8A26629F3BA}" type="slidenum">
              <a:rPr lang="tr-TR" smtClean="0"/>
              <a:t>‹#›</a:t>
            </a:fld>
            <a:endParaRPr lang="tr-TR"/>
          </a:p>
        </p:txBody>
      </p:sp>
    </p:spTree>
    <p:extLst>
      <p:ext uri="{BB962C8B-B14F-4D97-AF65-F5344CB8AC3E}">
        <p14:creationId xmlns:p14="http://schemas.microsoft.com/office/powerpoint/2010/main" val="740057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tr-TR" smtClean="0"/>
              <a:t>Asıl başlık stili için tıklatın</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A262E12-6537-401B-8308-38402EEC64BF}" type="datetimeFigureOut">
              <a:rPr lang="tr-TR" smtClean="0"/>
              <a:t>29.05.2021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F296844-26B2-4602-8574-C8A26629F3BA}" type="slidenum">
              <a:rPr lang="tr-TR" smtClean="0"/>
              <a:t>‹#›</a:t>
            </a:fld>
            <a:endParaRPr lang="tr-TR"/>
          </a:p>
        </p:txBody>
      </p:sp>
    </p:spTree>
    <p:extLst>
      <p:ext uri="{BB962C8B-B14F-4D97-AF65-F5344CB8AC3E}">
        <p14:creationId xmlns:p14="http://schemas.microsoft.com/office/powerpoint/2010/main" val="1154602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A262E12-6537-401B-8308-38402EEC64BF}" type="datetimeFigureOut">
              <a:rPr lang="tr-TR" smtClean="0"/>
              <a:t>29.05.2021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F296844-26B2-4602-8574-C8A26629F3BA}" type="slidenum">
              <a:rPr lang="tr-TR" smtClean="0"/>
              <a:t>‹#›</a:t>
            </a:fld>
            <a:endParaRPr lang="tr-TR"/>
          </a:p>
        </p:txBody>
      </p:sp>
    </p:spTree>
    <p:extLst>
      <p:ext uri="{BB962C8B-B14F-4D97-AF65-F5344CB8AC3E}">
        <p14:creationId xmlns:p14="http://schemas.microsoft.com/office/powerpoint/2010/main" val="2137046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A262E12-6537-401B-8308-38402EEC64BF}" type="datetimeFigureOut">
              <a:rPr lang="tr-TR" smtClean="0"/>
              <a:t>29.05.2021</a:t>
            </a:fld>
            <a:endParaRPr lang="tr-T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F296844-26B2-4602-8574-C8A26629F3BA}" type="slidenum">
              <a:rPr lang="tr-TR" smtClean="0"/>
              <a:t>‹#›</a:t>
            </a:fld>
            <a:endParaRPr lang="tr-TR"/>
          </a:p>
        </p:txBody>
      </p:sp>
    </p:spTree>
    <p:extLst>
      <p:ext uri="{BB962C8B-B14F-4D97-AF65-F5344CB8AC3E}">
        <p14:creationId xmlns:p14="http://schemas.microsoft.com/office/powerpoint/2010/main" val="1706717644"/>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GAZİANTEP İL MİLLİ EĞİTİM MÜDÜRLÜĞÜ</a:t>
            </a:r>
            <a:endParaRPr lang="tr-TR" dirty="0"/>
          </a:p>
        </p:txBody>
      </p:sp>
      <p:sp>
        <p:nvSpPr>
          <p:cNvPr id="3" name="Alt Başlık 2"/>
          <p:cNvSpPr>
            <a:spLocks noGrp="1"/>
          </p:cNvSpPr>
          <p:nvPr>
            <p:ph type="subTitle" idx="1"/>
          </p:nvPr>
        </p:nvSpPr>
        <p:spPr>
          <a:xfrm>
            <a:off x="1595269" y="3858070"/>
            <a:ext cx="10006584" cy="1655762"/>
          </a:xfrm>
        </p:spPr>
        <p:txBody>
          <a:bodyPr>
            <a:normAutofit fontScale="85000" lnSpcReduction="10000"/>
          </a:bodyPr>
          <a:lstStyle/>
          <a:p>
            <a:r>
              <a:rPr lang="tr-TR" dirty="0"/>
              <a:t>Sınavla Öğrenci Alacak Ortaöğretim Kurumlarına İlişkin Merkezî Sınav </a:t>
            </a:r>
            <a:r>
              <a:rPr lang="tr-TR" dirty="0" smtClean="0"/>
              <a:t>Kılavuzu </a:t>
            </a:r>
          </a:p>
          <a:p>
            <a:endParaRPr lang="tr-TR" dirty="0"/>
          </a:p>
          <a:p>
            <a:r>
              <a:rPr lang="tr-TR" dirty="0" smtClean="0"/>
              <a:t>Mayıs 2021</a:t>
            </a:r>
          </a:p>
          <a:p>
            <a:endParaRPr lang="tr-TR" dirty="0"/>
          </a:p>
        </p:txBody>
      </p:sp>
    </p:spTree>
    <p:extLst>
      <p:ext uri="{BB962C8B-B14F-4D97-AF65-F5344CB8AC3E}">
        <p14:creationId xmlns:p14="http://schemas.microsoft.com/office/powerpoint/2010/main" val="1685859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0"/>
            <a:ext cx="12192000" cy="557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2021 LGS SINAVI BİNA SINAV KOMİSYONU GÖREVLERİ</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409992510"/>
              </p:ext>
            </p:extLst>
          </p:nvPr>
        </p:nvGraphicFramePr>
        <p:xfrm>
          <a:off x="329184" y="896112"/>
          <a:ext cx="11448288" cy="5340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7345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0"/>
            <a:ext cx="12192000" cy="557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2021 LGS SINAVI BİNA SINAV KOMİSYONU GÖREVLERİ</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425296925"/>
              </p:ext>
            </p:extLst>
          </p:nvPr>
        </p:nvGraphicFramePr>
        <p:xfrm>
          <a:off x="329184" y="896112"/>
          <a:ext cx="11448288" cy="5340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2613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0"/>
            <a:ext cx="12192000" cy="557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2021 LGS SINAVI BİNA SINAV KOMİSYONU GÖREVLERİ</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65348321"/>
              </p:ext>
            </p:extLst>
          </p:nvPr>
        </p:nvGraphicFramePr>
        <p:xfrm>
          <a:off x="329184" y="896112"/>
          <a:ext cx="11448288" cy="5340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4335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0"/>
            <a:ext cx="12192000" cy="557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2021 LGS SINAVI BİNA SINAV KOMİSYONU GÖREVLERİ</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2938599752"/>
              </p:ext>
            </p:extLst>
          </p:nvPr>
        </p:nvGraphicFramePr>
        <p:xfrm>
          <a:off x="329184" y="896112"/>
          <a:ext cx="11448288" cy="5340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1106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0"/>
            <a:ext cx="12192000" cy="557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2021 LGS SINAVI SINAV GÖREVLİLERİN DİKKAT ETMESİ GEREKEN DURUMLAR</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648380490"/>
              </p:ext>
            </p:extLst>
          </p:nvPr>
        </p:nvGraphicFramePr>
        <p:xfrm>
          <a:off x="329184" y="896112"/>
          <a:ext cx="11448288" cy="5340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1971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0"/>
            <a:ext cx="12192000" cy="557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2021 LGS DİKKAT EDİLECEK HUSUSLAR</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2548456343"/>
              </p:ext>
            </p:extLst>
          </p:nvPr>
        </p:nvGraphicFramePr>
        <p:xfrm>
          <a:off x="237744" y="1261872"/>
          <a:ext cx="11585448" cy="5376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7050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0"/>
            <a:ext cx="12192000" cy="557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2021 LGS SINAVI ; SINAV </a:t>
            </a:r>
            <a:r>
              <a:rPr lang="tr-TR" dirty="0"/>
              <a:t>PAKETİNİN AÇILMASI VE SINAV EVRAKI DÖNÜŞ </a:t>
            </a:r>
            <a:r>
              <a:rPr lang="tr-TR" dirty="0" smtClean="0"/>
              <a:t>ZARFININ KAPATILMASI</a:t>
            </a:r>
            <a:endParaRPr lang="tr-TR" dirty="0"/>
          </a:p>
        </p:txBody>
      </p:sp>
      <p:graphicFrame>
        <p:nvGraphicFramePr>
          <p:cNvPr id="8" name="İçerik Yer Tutucusu 7"/>
          <p:cNvGraphicFramePr>
            <a:graphicFrameLocks noGrp="1"/>
          </p:cNvGraphicFramePr>
          <p:nvPr>
            <p:ph idx="1"/>
            <p:extLst>
              <p:ext uri="{D42A27DB-BD31-4B8C-83A1-F6EECF244321}">
                <p14:modId xmlns:p14="http://schemas.microsoft.com/office/powerpoint/2010/main" val="1325913798"/>
              </p:ext>
            </p:extLst>
          </p:nvPr>
        </p:nvGraphicFramePr>
        <p:xfrm>
          <a:off x="301752" y="786384"/>
          <a:ext cx="11722608" cy="5879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2363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0"/>
            <a:ext cx="12192000" cy="557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2021 LGS SINAVI ; SINAV </a:t>
            </a:r>
            <a:r>
              <a:rPr lang="tr-TR" dirty="0"/>
              <a:t>PAKETİNİN AÇILMASI VE SINAV EVRAKI DÖNÜŞ </a:t>
            </a:r>
            <a:r>
              <a:rPr lang="tr-TR" dirty="0" smtClean="0"/>
              <a:t>ZARFININ KAPATILMASI</a:t>
            </a:r>
            <a:endParaRPr lang="tr-TR" dirty="0"/>
          </a:p>
        </p:txBody>
      </p:sp>
      <p:graphicFrame>
        <p:nvGraphicFramePr>
          <p:cNvPr id="8" name="İçerik Yer Tutucusu 7"/>
          <p:cNvGraphicFramePr>
            <a:graphicFrameLocks noGrp="1"/>
          </p:cNvGraphicFramePr>
          <p:nvPr>
            <p:ph idx="1"/>
            <p:extLst>
              <p:ext uri="{D42A27DB-BD31-4B8C-83A1-F6EECF244321}">
                <p14:modId xmlns:p14="http://schemas.microsoft.com/office/powerpoint/2010/main" val="3159330440"/>
              </p:ext>
            </p:extLst>
          </p:nvPr>
        </p:nvGraphicFramePr>
        <p:xfrm>
          <a:off x="301752" y="786384"/>
          <a:ext cx="11722608" cy="5879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0077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0"/>
            <a:ext cx="12192000" cy="557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2021 LGS GENEL BİLGİLER</a:t>
            </a:r>
            <a:endParaRPr lang="tr-TR" dirty="0"/>
          </a:p>
        </p:txBody>
      </p:sp>
      <p:graphicFrame>
        <p:nvGraphicFramePr>
          <p:cNvPr id="3" name="İçerik Yer Tutucusu 2"/>
          <p:cNvGraphicFramePr>
            <a:graphicFrameLocks noGrp="1"/>
          </p:cNvGraphicFramePr>
          <p:nvPr>
            <p:ph idx="1"/>
            <p:extLst>
              <p:ext uri="{D42A27DB-BD31-4B8C-83A1-F6EECF244321}">
                <p14:modId xmlns:p14="http://schemas.microsoft.com/office/powerpoint/2010/main" val="4026282200"/>
              </p:ext>
            </p:extLst>
          </p:nvPr>
        </p:nvGraphicFramePr>
        <p:xfrm>
          <a:off x="914400" y="2095500"/>
          <a:ext cx="10353675" cy="3695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Yuvarlatılmış Dikdörtgen 5"/>
          <p:cNvSpPr/>
          <p:nvPr/>
        </p:nvSpPr>
        <p:spPr>
          <a:xfrm>
            <a:off x="4544568" y="896112"/>
            <a:ext cx="3072384" cy="103327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smtClean="0"/>
              <a:t>06 Haziran 2021 Pazar günü iki oturum şeklinde gerçekleşecektir.</a:t>
            </a:r>
            <a:endParaRPr lang="tr-TR" dirty="0"/>
          </a:p>
        </p:txBody>
      </p:sp>
    </p:spTree>
    <p:extLst>
      <p:ext uri="{BB962C8B-B14F-4D97-AF65-F5344CB8AC3E}">
        <p14:creationId xmlns:p14="http://schemas.microsoft.com/office/powerpoint/2010/main" val="800934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0"/>
            <a:ext cx="12192000" cy="557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2021 LGS GENEL BİLGİLER</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436156777"/>
              </p:ext>
            </p:extLst>
          </p:nvPr>
        </p:nvGraphicFramePr>
        <p:xfrm>
          <a:off x="594360" y="2212848"/>
          <a:ext cx="10673715" cy="357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6408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0"/>
            <a:ext cx="12192000" cy="557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2021 LGS DİKKAT EDİLECEK HUSUSLAR</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2220052211"/>
              </p:ext>
            </p:extLst>
          </p:nvPr>
        </p:nvGraphicFramePr>
        <p:xfrm>
          <a:off x="237744" y="1261872"/>
          <a:ext cx="11585448" cy="5376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6610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0"/>
            <a:ext cx="12192000" cy="557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2021 LGS DİKKAT EDİLECEK HUSUSLAR</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327769136"/>
              </p:ext>
            </p:extLst>
          </p:nvPr>
        </p:nvGraphicFramePr>
        <p:xfrm>
          <a:off x="237744" y="1261872"/>
          <a:ext cx="11585448" cy="5376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7906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0"/>
            <a:ext cx="12192000" cy="557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2021 LGS SINAVINA İLİŞKİN ÖZEL DURUMLAR</a:t>
            </a:r>
            <a:endParaRPr lang="tr-TR" dirty="0"/>
          </a:p>
        </p:txBody>
      </p:sp>
      <p:graphicFrame>
        <p:nvGraphicFramePr>
          <p:cNvPr id="3" name="İçerik Yer Tutucusu 2"/>
          <p:cNvGraphicFramePr>
            <a:graphicFrameLocks noGrp="1"/>
          </p:cNvGraphicFramePr>
          <p:nvPr>
            <p:ph idx="1"/>
            <p:extLst>
              <p:ext uri="{D42A27DB-BD31-4B8C-83A1-F6EECF244321}">
                <p14:modId xmlns:p14="http://schemas.microsoft.com/office/powerpoint/2010/main" val="4172810738"/>
              </p:ext>
            </p:extLst>
          </p:nvPr>
        </p:nvGraphicFramePr>
        <p:xfrm>
          <a:off x="438912" y="941832"/>
          <a:ext cx="11457432" cy="5724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4060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0"/>
            <a:ext cx="12192000" cy="557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2021 LGS SINAVINA İLİŞKİN ÖZEL DURUMLAR</a:t>
            </a:r>
            <a:endParaRPr lang="tr-TR" dirty="0"/>
          </a:p>
        </p:txBody>
      </p:sp>
      <p:graphicFrame>
        <p:nvGraphicFramePr>
          <p:cNvPr id="3" name="İçerik Yer Tutucusu 2"/>
          <p:cNvGraphicFramePr>
            <a:graphicFrameLocks noGrp="1"/>
          </p:cNvGraphicFramePr>
          <p:nvPr>
            <p:ph idx="1"/>
            <p:extLst>
              <p:ext uri="{D42A27DB-BD31-4B8C-83A1-F6EECF244321}">
                <p14:modId xmlns:p14="http://schemas.microsoft.com/office/powerpoint/2010/main" val="2360657436"/>
              </p:ext>
            </p:extLst>
          </p:nvPr>
        </p:nvGraphicFramePr>
        <p:xfrm>
          <a:off x="438912" y="941832"/>
          <a:ext cx="11457432" cy="5724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8465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0"/>
            <a:ext cx="12192000" cy="557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2021 LGS SINAVINA İLİŞKİN ÖZEL DURUMLAR</a:t>
            </a:r>
            <a:endParaRPr lang="tr-TR" dirty="0"/>
          </a:p>
        </p:txBody>
      </p:sp>
      <p:graphicFrame>
        <p:nvGraphicFramePr>
          <p:cNvPr id="3" name="İçerik Yer Tutucusu 2"/>
          <p:cNvGraphicFramePr>
            <a:graphicFrameLocks noGrp="1"/>
          </p:cNvGraphicFramePr>
          <p:nvPr>
            <p:ph idx="1"/>
            <p:extLst>
              <p:ext uri="{D42A27DB-BD31-4B8C-83A1-F6EECF244321}">
                <p14:modId xmlns:p14="http://schemas.microsoft.com/office/powerpoint/2010/main" val="2282782563"/>
              </p:ext>
            </p:extLst>
          </p:nvPr>
        </p:nvGraphicFramePr>
        <p:xfrm>
          <a:off x="438912" y="941832"/>
          <a:ext cx="11457432" cy="5724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9744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0"/>
            <a:ext cx="12192000" cy="557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2021 LGS SINAVI BİNA SINAV KOMİSYONU GÖREVLERİ</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479209443"/>
              </p:ext>
            </p:extLst>
          </p:nvPr>
        </p:nvGraphicFramePr>
        <p:xfrm>
          <a:off x="329184" y="896112"/>
          <a:ext cx="11448288" cy="5340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74610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Turuncu Kırmızı">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97</TotalTime>
  <Words>1393</Words>
  <Application>Microsoft Office PowerPoint</Application>
  <PresentationFormat>Geniş ekran</PresentationFormat>
  <Paragraphs>83</Paragraphs>
  <Slides>17</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17</vt:i4>
      </vt:variant>
    </vt:vector>
  </HeadingPairs>
  <TitlesOfParts>
    <vt:vector size="21" baseType="lpstr">
      <vt:lpstr>Arial</vt:lpstr>
      <vt:lpstr>Bookman Old Style</vt:lpstr>
      <vt:lpstr>Rockwell</vt:lpstr>
      <vt:lpstr>Damask</vt:lpstr>
      <vt:lpstr>GAZİANTEP İL MİLLİ EĞİTİM MÜDÜRLÜĞÜ</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GAZİANTEP İL MİLLİ EĞİTİM MÜDÜRLÜĞÜ</dc:title>
  <dc:creator>SALİM</dc:creator>
  <cp:lastModifiedBy>mebbis27</cp:lastModifiedBy>
  <cp:revision>11</cp:revision>
  <dcterms:created xsi:type="dcterms:W3CDTF">2021-05-26T20:20:31Z</dcterms:created>
  <dcterms:modified xsi:type="dcterms:W3CDTF">2021-05-29T18:29:31Z</dcterms:modified>
</cp:coreProperties>
</file>