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3" r:id="rId5"/>
    <p:sldId id="262" r:id="rId6"/>
    <p:sldId id="284" r:id="rId7"/>
    <p:sldId id="260" r:id="rId8"/>
    <p:sldId id="261" r:id="rId9"/>
    <p:sldId id="285" r:id="rId10"/>
    <p:sldId id="267" r:id="rId11"/>
    <p:sldId id="286" r:id="rId12"/>
    <p:sldId id="289" r:id="rId13"/>
    <p:sldId id="288" r:id="rId14"/>
    <p:sldId id="287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4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07/04/2015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204864"/>
            <a:ext cx="1751384" cy="1324720"/>
          </a:xfrm>
          <a:prstGeom prst="rect">
            <a:avLst/>
          </a:prstGeom>
        </p:spPr>
      </p:pic>
      <p:pic>
        <p:nvPicPr>
          <p:cNvPr id="10" name="9 Resim" descr="erasmus+logo_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877272"/>
            <a:ext cx="2520280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Alt Başlık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12040" cy="576064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www.etwinning.net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15616" y="824009"/>
            <a:ext cx="7200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Twinspace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17 Resim" descr="etwinning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18422"/>
            <a:ext cx="2664296" cy="80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496" y="17328"/>
            <a:ext cx="9144000" cy="684067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8316416" y="1196752"/>
            <a:ext cx="792088" cy="4320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18305485">
            <a:off x="7910367" y="1889431"/>
            <a:ext cx="11978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83560" y="2492895"/>
            <a:ext cx="3960440" cy="2145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Ayarlar sekmesinde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tanıtan bir açıklama yazabilir veya var olan bir açıklamayı değiştirebilirsiniz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projeniz için bir logo yükleyebilir ve mevcut temanızı yenileyebilirsiniz..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7524328" y="1628800"/>
            <a:ext cx="792088" cy="576064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769023">
            <a:off x="6047417" y="1493383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19872" y="1052736"/>
            <a:ext cx="2664296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Profilinizi Düzenleyebilirsiniz.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2411760" y="1340768"/>
            <a:ext cx="0" cy="86409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1152128" y="476672"/>
            <a:ext cx="2987824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Duvar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(Mesaj Bırakabilirsiniz)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18 Oval"/>
          <p:cNvSpPr/>
          <p:nvPr/>
        </p:nvSpPr>
        <p:spPr>
          <a:xfrm>
            <a:off x="3509556" y="17328"/>
            <a:ext cx="1835696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Değişikliği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Oval"/>
          <p:cNvSpPr/>
          <p:nvPr/>
        </p:nvSpPr>
        <p:spPr>
          <a:xfrm>
            <a:off x="5004048" y="404664"/>
            <a:ext cx="1728192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Yükleme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1030756" y="2185402"/>
            <a:ext cx="2749155" cy="1099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mesajları profilinize bakan herkes tarafından görülebilir.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SAYFALAR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132160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Etkinliklerinizi Bir Arada Toplayacağınız Yerdir.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2113692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bir web sitesi veya Blog tarzındadır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5046275"/>
            <a:ext cx="770485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Hangi Sayfaların Kimler tarafından görüntüleneceğini ve düzenleneceğini belirleyebilirsiniz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5972" y="292494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Farklı Etkinlikler İçin Farklı Sayfalar Açılabilir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3843045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Sayfaların sırasını değiştirebilir, günü geçenleri arşive atabilirsiniz.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9476"/>
            <a:ext cx="9143999" cy="3669764"/>
          </a:xfrm>
          <a:prstGeom prst="rect">
            <a:avLst/>
          </a:prstGeom>
        </p:spPr>
      </p:pic>
      <p:sp>
        <p:nvSpPr>
          <p:cNvPr id="5" name="8 Sağ Ok"/>
          <p:cNvSpPr/>
          <p:nvPr/>
        </p:nvSpPr>
        <p:spPr>
          <a:xfrm rot="1112660">
            <a:off x="3096509" y="2851624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32474" y="1556792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Sayfanın Adını Yazacağınız Alan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64088" y="1373029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Ayarlar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8 Sağ Ok"/>
          <p:cNvSpPr/>
          <p:nvPr/>
        </p:nvSpPr>
        <p:spPr>
          <a:xfrm rot="5843435">
            <a:off x="5324930" y="2711334"/>
            <a:ext cx="165522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5589240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ağ Ok"/>
          <p:cNvSpPr/>
          <p:nvPr/>
        </p:nvSpPr>
        <p:spPr>
          <a:xfrm rot="16200000">
            <a:off x="721373" y="4546925"/>
            <a:ext cx="100451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707904" y="5013176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METİN YAZILACAK ALAN</a:t>
            </a:r>
            <a:endParaRPr lang="tr-TR" dirty="0"/>
          </a:p>
        </p:txBody>
      </p:sp>
      <p:sp>
        <p:nvSpPr>
          <p:cNvPr id="12" name="3 Dikdörtgen"/>
          <p:cNvSpPr/>
          <p:nvPr/>
        </p:nvSpPr>
        <p:spPr>
          <a:xfrm>
            <a:off x="216302" y="223343"/>
            <a:ext cx="8143407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ÖRNEK SAYFA ŞABLONU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2" y="260648"/>
            <a:ext cx="4759031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MATERYALLER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93376" y="2545740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Dokümanlarınızı Bir Araya Toplamak İçin Klasör ve Albüm Açabilirsiniz.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3897" y="3769876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Resim dosyalarının sınırı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4Mb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’tır.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451695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paylaşımı için öncelikle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Vimeo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’ya yüklemeniz Gerekmektedir.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897" y="566124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Pdf, Word, Ppt, Rar,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 dosyalarını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20Mb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’ı geçmeyecek şekilde yükleyebilirsiniz.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Fotoğraflar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olmak Üzere 3 Farklı Bölüme Sahiptir.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91227" y="539230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Albüm Oluşturma ve Albümlerin Listesi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67944" y="5445224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Görüntünün Yükleneceği Yer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Sağ Ok"/>
          <p:cNvSpPr/>
          <p:nvPr/>
        </p:nvSpPr>
        <p:spPr>
          <a:xfrm rot="13888727">
            <a:off x="3754370" y="5004687"/>
            <a:ext cx="98369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8 Sağ Ok"/>
          <p:cNvSpPr/>
          <p:nvPr/>
        </p:nvSpPr>
        <p:spPr>
          <a:xfrm rot="5742070">
            <a:off x="1316001" y="2118693"/>
            <a:ext cx="1169618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47373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Buradaki Gönderileri Twinspace 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Görebilmektedir.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654213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 Oturumlarını «</a:t>
            </a:r>
            <a:r>
              <a:rPr lang="tr-TR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Yöneticiler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85278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Üyeler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Yöneticiler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ise Oturumların Altına </a:t>
            </a:r>
            <a:r>
              <a:rPr lang="tr-TR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 Başlığı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6051365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Gönderilere Yorum Yapabilir.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Belirli Konu Başlıkları Üzerinde Fikir Paylaşımı Yapabileceği Bir Alandır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3888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03648" y="2057543"/>
            <a:ext cx="352839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Forum Ekleme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Sağ Ok"/>
          <p:cNvSpPr/>
          <p:nvPr/>
        </p:nvSpPr>
        <p:spPr>
          <a:xfrm rot="6588607">
            <a:off x="1392487" y="3419395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18445117">
            <a:off x="7214126" y="4505068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635896" y="5339310"/>
            <a:ext cx="5256584" cy="1405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Yazınızı düzenleyebilir, Forumu Arşive Atabilirsiniz.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3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467544" y="1553040"/>
            <a:ext cx="4464496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Odadaki sohbetler gizli değildir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5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051720" y="2628873"/>
            <a:ext cx="6948264" cy="95410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Tüm Sohbetler </a:t>
            </a:r>
            <a:r>
              <a:rPr lang="tr-TR" sz="2800" dirty="0"/>
              <a:t>K</a:t>
            </a:r>
            <a:r>
              <a:rPr lang="tr-TR" sz="2800" dirty="0" smtClean="0"/>
              <a:t>aydedilir ve Yönetici Kişiler Tarafından Okunabilir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498609" y="4244582"/>
            <a:ext cx="6192688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Sohbetler </a:t>
            </a:r>
            <a:r>
              <a:rPr lang="tr-TR" sz="2800" b="1" dirty="0" smtClean="0">
                <a:solidFill>
                  <a:srgbClr val="FF0000"/>
                </a:solidFill>
              </a:rPr>
              <a:t>3 Ay </a:t>
            </a:r>
            <a:r>
              <a:rPr lang="tr-TR" sz="2800" dirty="0" smtClean="0"/>
              <a:t>Süreyle Saklanmaktadır.</a:t>
            </a:r>
            <a:endParaRPr lang="tr-TR" sz="2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75856" y="5612802"/>
            <a:ext cx="5328592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 Geçmişini İndirebilirsiniz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237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732240" y="2276872"/>
            <a:ext cx="2160239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Katılıcı Listesi</a:t>
            </a:r>
            <a:endParaRPr lang="tr-TR" sz="2000" dirty="0"/>
          </a:p>
        </p:txBody>
      </p:sp>
      <p:sp>
        <p:nvSpPr>
          <p:cNvPr id="6" name="8 Sağ Ok"/>
          <p:cNvSpPr/>
          <p:nvPr/>
        </p:nvSpPr>
        <p:spPr>
          <a:xfrm rot="16350145">
            <a:off x="7457607" y="1461463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4555435">
            <a:off x="3967558" y="5577336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123728" y="4695527"/>
            <a:ext cx="3933931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Mesajınızı Gireceğiniz Kısım</a:t>
            </a:r>
            <a:endParaRPr lang="tr-TR" sz="20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07504" y="3255367"/>
            <a:ext cx="4608512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Sohbet Geçmişini İndirebilirsiniz</a:t>
            </a:r>
            <a:endParaRPr lang="tr-TR" sz="2000" dirty="0"/>
          </a:p>
        </p:txBody>
      </p:sp>
      <p:sp>
        <p:nvSpPr>
          <p:cNvPr id="10" name="8 Sağ Ok"/>
          <p:cNvSpPr/>
          <p:nvPr/>
        </p:nvSpPr>
        <p:spPr>
          <a:xfrm rot="6337299">
            <a:off x="-184585" y="4743674"/>
            <a:ext cx="2492899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3 Dikdörtgen"/>
          <p:cNvSpPr/>
          <p:nvPr/>
        </p:nvSpPr>
        <p:spPr>
          <a:xfrm>
            <a:off x="1331640" y="58024"/>
            <a:ext cx="4536503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 ODASI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9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27687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Statüleri Burada Değiştirebilirsiniz.</a:t>
            </a:r>
          </a:p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35699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Kayıtlı Öğrencilerinizin Listesini Alabilir ve Şifrelerini Değiştirebilirsiniz. 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43711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ile Kolaylıkla İrtibata Geçebilirsiniz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5571237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Arama kısmına isim yazarak istediğiniz kişinin profiline kolaylıkla erişebilirsiniz.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17874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Projenize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Ziyaretçi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davet edeceğiniz alandır.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0120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Twinspace,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eTwinning Projeleri için online bir </a:t>
            </a:r>
            <a:r>
              <a:rPr lang="tr-TR" sz="2800" u="sng" dirty="0" smtClean="0">
                <a:solidFill>
                  <a:srgbClr val="FF0000"/>
                </a:solidFill>
              </a:rPr>
              <a:t>çalışma alanıdır</a:t>
            </a:r>
            <a:r>
              <a:rPr lang="tr-TR" sz="2800" dirty="0" smtClean="0"/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 </a:t>
            </a:r>
            <a:r>
              <a:rPr lang="tr-TR" sz="2800" dirty="0" smtClean="0">
                <a:solidFill>
                  <a:schemeClr val="accent1"/>
                </a:solidFill>
              </a:rPr>
              <a:t>sadece yöneticiler tarafından izin verilen kişilerin erişim sağlayabildiği </a:t>
            </a:r>
            <a:r>
              <a:rPr lang="tr-TR" sz="2800" u="sng" dirty="0" smtClean="0">
                <a:solidFill>
                  <a:schemeClr val="accent1"/>
                </a:solidFill>
              </a:rPr>
              <a:t>özel</a:t>
            </a:r>
            <a:r>
              <a:rPr lang="tr-TR" sz="2800" dirty="0" smtClean="0">
                <a:solidFill>
                  <a:schemeClr val="accent1"/>
                </a:solidFill>
              </a:rPr>
              <a:t> bir yerdir</a:t>
            </a:r>
            <a:r>
              <a:rPr lang="tr-TR" sz="2800" dirty="0" smtClean="0"/>
              <a:t>.</a:t>
            </a:r>
            <a:r>
              <a:rPr lang="en-US" dirty="0" smtClean="0"/>
              <a:t> </a:t>
            </a:r>
            <a:endParaRPr lang="tr-TR" dirty="0" smtClean="0"/>
          </a:p>
          <a:p>
            <a:pPr algn="just"/>
            <a:r>
              <a:rPr lang="tr-TR" sz="2800" b="1" dirty="0" smtClean="0"/>
              <a:t>Twinspace, </a:t>
            </a:r>
            <a:r>
              <a:rPr lang="tr-TR" sz="2800" dirty="0" smtClean="0">
                <a:solidFill>
                  <a:srgbClr val="FF0000"/>
                </a:solidFill>
              </a:rPr>
              <a:t>öğrenci ve öğretmenlerin birlikte çalışabildiği sanal bir </a:t>
            </a:r>
            <a:r>
              <a:rPr lang="tr-TR" sz="2800" u="sng" dirty="0" smtClean="0">
                <a:solidFill>
                  <a:srgbClr val="FF0000"/>
                </a:solidFill>
              </a:rPr>
              <a:t>sınıftır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</a:t>
            </a:r>
            <a:r>
              <a:rPr lang="en-US" sz="2800" dirty="0" smtClean="0"/>
              <a:t> </a:t>
            </a:r>
            <a:r>
              <a:rPr lang="tr-TR" sz="2800" dirty="0" smtClean="0">
                <a:solidFill>
                  <a:schemeClr val="accent1"/>
                </a:solidFill>
              </a:rPr>
              <a:t>çalışma planlarının yapıldığı ve bu planların sürekli olarak geliştirildiği bir </a:t>
            </a:r>
            <a:r>
              <a:rPr lang="tr-TR" sz="2800" u="sng" dirty="0" smtClean="0">
                <a:solidFill>
                  <a:schemeClr val="accent1"/>
                </a:solidFill>
              </a:rPr>
              <a:t>merkezdir</a:t>
            </a:r>
            <a:r>
              <a:rPr lang="tr-TR" sz="2800" dirty="0" smtClean="0">
                <a:solidFill>
                  <a:schemeClr val="accent1"/>
                </a:solidFill>
              </a:rPr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tr-TR" sz="2800" b="1" dirty="0" smtClean="0"/>
              <a:t>Twinspace, </a:t>
            </a:r>
            <a:r>
              <a:rPr lang="tr-TR" sz="2800" u="sng" dirty="0" smtClean="0">
                <a:solidFill>
                  <a:srgbClr val="FF0000"/>
                </a:solidFill>
              </a:rPr>
              <a:t>Okulların</a:t>
            </a:r>
            <a:r>
              <a:rPr lang="tr-TR" sz="2800" dirty="0" smtClean="0">
                <a:solidFill>
                  <a:srgbClr val="FF0000"/>
                </a:solidFill>
              </a:rPr>
              <a:t> birbirleriyle çalışmak için kullandıkları online bir platformdur.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71600" y="116632"/>
            <a:ext cx="76328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Twinspace Nedir?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6" y="1278131"/>
            <a:ext cx="9144000" cy="4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7596336" y="3933056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6804248" y="4994434"/>
            <a:ext cx="1224136" cy="73882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851920" y="5733256"/>
            <a:ext cx="4608512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Üye Davet Etme ve Mevcut Üyelere Mesaj Yazma Modülü</a:t>
            </a:r>
            <a:endParaRPr lang="tr-TR" sz="2000" dirty="0"/>
          </a:p>
        </p:txBody>
      </p:sp>
      <p:sp>
        <p:nvSpPr>
          <p:cNvPr id="10" name="5 Oval"/>
          <p:cNvSpPr/>
          <p:nvPr/>
        </p:nvSpPr>
        <p:spPr>
          <a:xfrm>
            <a:off x="2987824" y="3429000"/>
            <a:ext cx="165618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>
            <a:off x="3815916" y="2551217"/>
            <a:ext cx="216024" cy="1016743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99792" y="1335789"/>
            <a:ext cx="4608512" cy="1200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Öğrencilerinizin listesini şifreleriyle birlikte alabileceğiniz bölüm</a:t>
            </a:r>
          </a:p>
        </p:txBody>
      </p:sp>
      <p:sp>
        <p:nvSpPr>
          <p:cNvPr id="18" name="6 Oval"/>
          <p:cNvSpPr/>
          <p:nvPr/>
        </p:nvSpPr>
        <p:spPr>
          <a:xfrm>
            <a:off x="-8182" y="3501008"/>
            <a:ext cx="2203917" cy="720080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8 Düz Ok Bağlayıcısı"/>
          <p:cNvCxnSpPr/>
          <p:nvPr/>
        </p:nvCxnSpPr>
        <p:spPr>
          <a:xfrm flipV="1">
            <a:off x="1115616" y="4293096"/>
            <a:ext cx="0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Metin kutusu"/>
          <p:cNvSpPr txBox="1"/>
          <p:nvPr/>
        </p:nvSpPr>
        <p:spPr>
          <a:xfrm>
            <a:off x="107504" y="5301208"/>
            <a:ext cx="2736304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İsim Yazarak Üye Arayabilirsiniz</a:t>
            </a:r>
            <a:endParaRPr lang="tr-TR" sz="2000" dirty="0"/>
          </a:p>
        </p:txBody>
      </p:sp>
      <p:sp>
        <p:nvSpPr>
          <p:cNvPr id="23" name="3 Dikdörtgen"/>
          <p:cNvSpPr/>
          <p:nvPr/>
        </p:nvSpPr>
        <p:spPr>
          <a:xfrm>
            <a:off x="2339752" y="65900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74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01" y="-27383"/>
            <a:ext cx="9155700" cy="1656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8800"/>
            <a:ext cx="9143999" cy="236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93475"/>
            <a:ext cx="9143999" cy="286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323528" y="-747464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296056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35230" y="3540680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6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" y="1844824"/>
            <a:ext cx="9144000" cy="281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0" y="1844824"/>
            <a:ext cx="2843808" cy="223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03707" y="2060848"/>
            <a:ext cx="4104456" cy="2160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8 Düz Ok Bağlayıcısı"/>
          <p:cNvCxnSpPr/>
          <p:nvPr/>
        </p:nvCxnSpPr>
        <p:spPr>
          <a:xfrm flipH="1" flipV="1">
            <a:off x="1691680" y="4221088"/>
            <a:ext cx="504056" cy="121493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Metin kutusu"/>
          <p:cNvSpPr txBox="1"/>
          <p:nvPr/>
        </p:nvSpPr>
        <p:spPr>
          <a:xfrm>
            <a:off x="287141" y="5373216"/>
            <a:ext cx="4356867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Daha Önce eTwinning Üzerinde Projeye Katılmış Olan Öğrenciler</a:t>
            </a:r>
            <a:endParaRPr lang="tr-TR" sz="2000" dirty="0"/>
          </a:p>
        </p:txBody>
      </p:sp>
      <p:cxnSp>
        <p:nvCxnSpPr>
          <p:cNvPr id="11" name="8 Düz Ok Bağlayıcısı"/>
          <p:cNvCxnSpPr/>
          <p:nvPr/>
        </p:nvCxnSpPr>
        <p:spPr>
          <a:xfrm>
            <a:off x="4427984" y="1340768"/>
            <a:ext cx="1392992" cy="12419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etin kutusu"/>
          <p:cNvSpPr txBox="1"/>
          <p:nvPr/>
        </p:nvSpPr>
        <p:spPr>
          <a:xfrm>
            <a:off x="1945530" y="655632"/>
            <a:ext cx="4356867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İlk Defa Projeye Katılacak Olan Öğrenciler İçin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85229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204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 Oval"/>
          <p:cNvSpPr/>
          <p:nvPr/>
        </p:nvSpPr>
        <p:spPr>
          <a:xfrm>
            <a:off x="3419872" y="1211101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2962984" y="2132856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95536" y="3063806"/>
            <a:ext cx="4752528" cy="1200329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Adını ve Soyadını Yazdığınız Öğrenci İçin Sistem Otomatik Bir Kullanıcı Adı Atar.</a:t>
            </a:r>
            <a:endParaRPr lang="tr-TR" sz="2000" b="1" dirty="0"/>
          </a:p>
        </p:txBody>
      </p:sp>
      <p:sp>
        <p:nvSpPr>
          <p:cNvPr id="10" name="6 Oval"/>
          <p:cNvSpPr/>
          <p:nvPr/>
        </p:nvSpPr>
        <p:spPr>
          <a:xfrm>
            <a:off x="5148064" y="1103089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 flipV="1">
            <a:off x="6072001" y="2327225"/>
            <a:ext cx="90533" cy="2386303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27784" y="4794731"/>
            <a:ext cx="5713183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Öğrencilerin Şifresini Siz Belirliyorsunuz. En az </a:t>
            </a:r>
            <a:r>
              <a:rPr lang="tr-TR" sz="2400" b="1" dirty="0" smtClean="0">
                <a:solidFill>
                  <a:srgbClr val="FF0000"/>
                </a:solidFill>
              </a:rPr>
              <a:t>6</a:t>
            </a:r>
            <a:r>
              <a:rPr lang="tr-TR" sz="2400" b="1" dirty="0" smtClean="0"/>
              <a:t> Karakterden Oluşmasına Dikkat Edin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xmlns="" val="74876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7068" y="240990"/>
            <a:ext cx="86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Öğrenciler için Twinspace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236422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2302499"/>
            <a:ext cx="458603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666721"/>
            <a:ext cx="9114635" cy="216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47664" y="3901867"/>
            <a:ext cx="561662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twinspace.etwinning.net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-34817" y="2135556"/>
            <a:ext cx="635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3240624"/>
            <a:ext cx="780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84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715" y="2780928"/>
            <a:ext cx="4958954" cy="26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4717192" y="2492896"/>
            <a:ext cx="1368152" cy="936104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Metin kutusu"/>
          <p:cNvSpPr txBox="1"/>
          <p:nvPr/>
        </p:nvSpPr>
        <p:spPr>
          <a:xfrm>
            <a:off x="755576" y="836419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 Twinspace’in dilini değiştirebilirler.</a:t>
            </a:r>
            <a:endParaRPr lang="tr-TR" sz="2000" b="1" dirty="0"/>
          </a:p>
        </p:txBody>
      </p:sp>
      <p:cxnSp>
        <p:nvCxnSpPr>
          <p:cNvPr id="7" name="8 Düz Ok Bağlayıcısı"/>
          <p:cNvCxnSpPr/>
          <p:nvPr/>
        </p:nvCxnSpPr>
        <p:spPr>
          <a:xfrm>
            <a:off x="3779912" y="1667416"/>
            <a:ext cx="1138184" cy="84358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096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88" y="0"/>
            <a:ext cx="9144000" cy="10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Oval"/>
          <p:cNvSpPr/>
          <p:nvPr/>
        </p:nvSpPr>
        <p:spPr>
          <a:xfrm>
            <a:off x="4211960" y="0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8 Düz Ok Bağlayıcısı"/>
          <p:cNvCxnSpPr/>
          <p:nvPr/>
        </p:nvCxnSpPr>
        <p:spPr>
          <a:xfrm flipV="1">
            <a:off x="3635896" y="1019048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539552" y="1879731"/>
            <a:ext cx="4752528" cy="1569660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 Üye, Ana sayfadaki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</a:t>
            </a:r>
            <a:r>
              <a:rPr lang="tr-TR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Günlüğü</a:t>
            </a:r>
            <a:r>
              <a:rPr lang="tr-TR" sz="2400" b="1" dirty="0" err="1" smtClean="0"/>
              <a:t>’nü</a:t>
            </a:r>
            <a:r>
              <a:rPr lang="tr-TR" sz="2400" b="1" dirty="0" smtClean="0"/>
              <a:t> Görüntüleyebilir, Ancak Mesaj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YAZAMAZ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cxnSp>
        <p:nvCxnSpPr>
          <p:cNvPr id="10" name="8 Düz Ok Bağlayıcısı"/>
          <p:cNvCxnSpPr/>
          <p:nvPr/>
        </p:nvCxnSpPr>
        <p:spPr>
          <a:xfrm flipH="1" flipV="1">
            <a:off x="5292080" y="1008113"/>
            <a:ext cx="864096" cy="269474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3642130" y="3744585"/>
            <a:ext cx="4752528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FF0000"/>
                </a:solidFill>
              </a:rPr>
              <a:t>Öğrenci Yönetici</a:t>
            </a:r>
            <a:r>
              <a:rPr lang="tr-TR" sz="2400" b="1" dirty="0" smtClean="0"/>
              <a:t>, Günlük için Gönderi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YAZABİLİR.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4 Metin kutusu"/>
          <p:cNvSpPr txBox="1"/>
          <p:nvPr/>
        </p:nvSpPr>
        <p:spPr>
          <a:xfrm>
            <a:off x="2339752" y="5228065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HİÇBİR ÖĞRENCİ ÖĞRETMEN BÜLTENİNİ GÖREMEZ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pic>
        <p:nvPicPr>
          <p:cNvPr id="1026" name="Picture 2" descr="http://www.surekligelisim.com/wp-content/uploads/yasa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1" y="4552734"/>
            <a:ext cx="2040582" cy="21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34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1857"/>
            <a:ext cx="9144000" cy="35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Profil Ayarlarını Değiştirebilirler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s://cas.eun.org/cas/images/etwinning/twinspace/etwinning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86143"/>
            <a:ext cx="9144000" cy="16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64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DUVAR’lara Mesaj Bırakabilirler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twinspacelink.files.wordpress.com/2012/03/twinsp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44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38682"/>
            <a:ext cx="8856984" cy="192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99592" y="3717032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Üyeleri Görüntüleyebilirler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13176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Değişiklik Yapamazlar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45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93610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Sınıftır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TWINSPACE</a:t>
            </a:r>
            <a:endParaRPr lang="tr-TR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7544" y="3501008"/>
            <a:ext cx="8229600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İşbirliğine Dayalı Bir Araçtır</a:t>
            </a:r>
            <a:endParaRPr kumimoji="0" lang="tr-T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7544" y="4797152"/>
            <a:ext cx="822960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dilli ve Güvenilir Bir Çalışma Alanıdır.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1751384" cy="13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2492896"/>
            <a:ext cx="8928992" cy="365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7" y="764704"/>
            <a:ext cx="727280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Twinmail ile Proje Üyelerine Mesaj Gönderebilirler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18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4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67744" y="740428"/>
            <a:ext cx="65833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AÇAMAZLAR</a:t>
            </a:r>
            <a:endParaRPr lang="tr-TR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" y="3559833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95735" y="3908665"/>
            <a:ext cx="672738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18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79712" y="1121549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RESİM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 BÖLÜMÜNDE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986733" y="3068960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07401" y="4964105"/>
            <a:ext cx="65833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VİDEO YÜKLEYEMEZ</a:t>
            </a:r>
            <a:endParaRPr lang="tr-TR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78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36712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984055" y="4365104"/>
            <a:ext cx="2736304" cy="216024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084168" y="816991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544" y="1052736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330" y="46642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00" y="104975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2758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RESİM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60232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VİDEO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32127" y="578592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bertanarpak.files.wordpress.com/2011/03/smiley_face_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265" y="874282"/>
            <a:ext cx="2240831" cy="22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587441" y="3100632"/>
            <a:ext cx="56380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 Yönetici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308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webme.com/pic/h/html-kodlar-merkez/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1840" y="619035"/>
            <a:ext cx="3771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DİKKAT</a:t>
            </a:r>
            <a:endParaRPr lang="tr-TR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348880"/>
            <a:ext cx="88569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BÖLÜMÜNDE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ALBÜM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AÇAMAZLAR</a:t>
            </a:r>
            <a:endParaRPr lang="tr-TR" sz="4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7504" y="5149647"/>
            <a:ext cx="8856984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561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597" y="764704"/>
            <a:ext cx="7272808" cy="2800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FORUM</a:t>
            </a:r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 Konu Başlığı Açamazlar;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Mevcut Konu Hakkında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Yorum Yapabilirler</a:t>
            </a:r>
            <a:r>
              <a:rPr lang="tr-T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2" name="Picture 2" descr="http://www.iy10.com/wp-content/uploads/2014/06/gwh-fo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239" y="3861048"/>
            <a:ext cx="5937523" cy="23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20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2420888"/>
            <a:ext cx="7740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TEŞEKKÜRLER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2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1874"/>
            <a:ext cx="9144000" cy="43435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8941" y="1395777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 etwinning. net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Adresinden oturum açın.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 rot="8880517">
            <a:off x="7913377" y="1994674"/>
            <a:ext cx="496118" cy="9008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6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Oval"/>
          <p:cNvSpPr/>
          <p:nvPr/>
        </p:nvSpPr>
        <p:spPr>
          <a:xfrm>
            <a:off x="1835696" y="1700808"/>
            <a:ext cx="8640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91880" y="1279048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MASAÜSTÜ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gidin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520281" cy="1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ağ Ok"/>
          <p:cNvSpPr/>
          <p:nvPr/>
        </p:nvSpPr>
        <p:spPr>
          <a:xfrm rot="9594861">
            <a:off x="2292132" y="1591583"/>
            <a:ext cx="1124184" cy="536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26" y="2924944"/>
            <a:ext cx="8923809" cy="11809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23116" y="3246029"/>
            <a:ext cx="1440160" cy="663507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6 Sağ Ok"/>
          <p:cNvSpPr/>
          <p:nvPr/>
        </p:nvSpPr>
        <p:spPr>
          <a:xfrm rot="10800000">
            <a:off x="3015072" y="3274452"/>
            <a:ext cx="953615" cy="507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8 Dikdörtgen"/>
          <p:cNvSpPr/>
          <p:nvPr/>
        </p:nvSpPr>
        <p:spPr>
          <a:xfrm>
            <a:off x="4021813" y="2918613"/>
            <a:ext cx="3070467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FF00"/>
                </a:solidFill>
              </a:rPr>
              <a:t>PROJELER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sekmesine tıklayın.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26" y="4251190"/>
            <a:ext cx="8918739" cy="249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660232" y="5805264"/>
            <a:ext cx="1296144" cy="432048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8 Dikdörtgen"/>
          <p:cNvSpPr/>
          <p:nvPr/>
        </p:nvSpPr>
        <p:spPr>
          <a:xfrm>
            <a:off x="3491880" y="5516950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başlığına tıklayın!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46692" y="1196752"/>
            <a:ext cx="3650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ANASAYFA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600" dirty="0" smtClean="0"/>
              <a:t>Ana Sayfada Yer Alan Uygulamalar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Sayfalar</a:t>
            </a:r>
          </a:p>
          <a:p>
            <a:r>
              <a:rPr lang="tr-TR" dirty="0" smtClean="0"/>
              <a:t>Materyaller</a:t>
            </a:r>
          </a:p>
          <a:p>
            <a:r>
              <a:rPr lang="tr-TR" dirty="0" smtClean="0"/>
              <a:t>Forumlar</a:t>
            </a:r>
          </a:p>
          <a:p>
            <a:r>
              <a:rPr lang="tr-TR" dirty="0" smtClean="0"/>
              <a:t>Öğretmen Bülteni</a:t>
            </a:r>
          </a:p>
          <a:p>
            <a:r>
              <a:rPr lang="tr-TR" dirty="0" smtClean="0"/>
              <a:t>Proje Günlüğü</a:t>
            </a:r>
          </a:p>
          <a:p>
            <a:r>
              <a:rPr lang="tr-TR" dirty="0" smtClean="0"/>
              <a:t>Sohbet</a:t>
            </a:r>
          </a:p>
          <a:p>
            <a:r>
              <a:rPr lang="tr-TR" dirty="0" smtClean="0"/>
              <a:t>Üyeler</a:t>
            </a:r>
          </a:p>
          <a:p>
            <a:r>
              <a:rPr lang="tr-TR" dirty="0" smtClean="0"/>
              <a:t>Twinmail</a:t>
            </a:r>
          </a:p>
          <a:p>
            <a:endParaRPr lang="tr-TR" dirty="0"/>
          </a:p>
        </p:txBody>
      </p:sp>
      <p:pic>
        <p:nvPicPr>
          <p:cNvPr id="4" name="3 Resim" descr="03160831_ads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2672135" cy="213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etwinnin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365104"/>
            <a:ext cx="4191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2915816" y="2636912"/>
            <a:ext cx="2664296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of Portal and Teachers’ desktop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96" y="-27384"/>
            <a:ext cx="9150196" cy="6858000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467544" y="-171400"/>
            <a:ext cx="1872208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14060643">
            <a:off x="1587116" y="444262"/>
            <a:ext cx="970492" cy="378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45821" y="1039044"/>
            <a:ext cx="2698187" cy="805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Kısayollar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 Masaüstüne Ulaşabilirsiniz.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Sağ Ok"/>
          <p:cNvSpPr/>
          <p:nvPr/>
        </p:nvSpPr>
        <p:spPr>
          <a:xfrm rot="11564948">
            <a:off x="3165565" y="44494"/>
            <a:ext cx="9122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2 Dikdörtgen"/>
          <p:cNvSpPr/>
          <p:nvPr/>
        </p:nvSpPr>
        <p:spPr>
          <a:xfrm>
            <a:off x="3982200" y="-1117"/>
            <a:ext cx="2784500" cy="909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Twinspaceleriniz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kolay geçiş imkanı sağlar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 Oval"/>
          <p:cNvSpPr/>
          <p:nvPr/>
        </p:nvSpPr>
        <p:spPr>
          <a:xfrm>
            <a:off x="-36512" y="1124744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8 Sağ Ok"/>
          <p:cNvSpPr/>
          <p:nvPr/>
        </p:nvSpPr>
        <p:spPr>
          <a:xfrm rot="14106013">
            <a:off x="1141356" y="1813658"/>
            <a:ext cx="727597" cy="37881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2 Dikdörtgen"/>
          <p:cNvSpPr/>
          <p:nvPr/>
        </p:nvSpPr>
        <p:spPr>
          <a:xfrm>
            <a:off x="114473" y="2331444"/>
            <a:ext cx="3586462" cy="1745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Twinspace’inizin İnternet üzerinde herkese nasıl göründüğüne bakın.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 görülebilmesi için linke ihtiyaç duyulacağını unutmayın.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7 Oval"/>
          <p:cNvSpPr/>
          <p:nvPr/>
        </p:nvSpPr>
        <p:spPr>
          <a:xfrm>
            <a:off x="7020272" y="-61220"/>
            <a:ext cx="1080120" cy="537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520">
            <a:off x="7270744" y="436192"/>
            <a:ext cx="579170" cy="688908"/>
          </a:xfrm>
          <a:prstGeom prst="rect">
            <a:avLst/>
          </a:prstGeom>
        </p:spPr>
      </p:pic>
      <p:sp>
        <p:nvSpPr>
          <p:cNvPr id="20" name="12 Dikdörtgen"/>
          <p:cNvSpPr/>
          <p:nvPr/>
        </p:nvSpPr>
        <p:spPr>
          <a:xfrm>
            <a:off x="6211236" y="1138353"/>
            <a:ext cx="2698187" cy="1271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</a:t>
            </a: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dilde hizmet vermektedir.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7 Oval"/>
          <p:cNvSpPr/>
          <p:nvPr/>
        </p:nvSpPr>
        <p:spPr>
          <a:xfrm>
            <a:off x="5076056" y="5733256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12 Dikdörtgen"/>
          <p:cNvSpPr/>
          <p:nvPr/>
        </p:nvSpPr>
        <p:spPr>
          <a:xfrm>
            <a:off x="4441922" y="3734468"/>
            <a:ext cx="3802486" cy="1494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 için, bir günlük ve/veya blog oluşturun. Gönderileriniz online olarak tüm üyelerce görüntülenecektir.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12204">
            <a:off x="5758579" y="5145394"/>
            <a:ext cx="579170" cy="688908"/>
          </a:xfrm>
          <a:prstGeom prst="rect">
            <a:avLst/>
          </a:prstGeom>
        </p:spPr>
      </p:pic>
      <p:sp>
        <p:nvSpPr>
          <p:cNvPr id="25" name="7 Oval"/>
          <p:cNvSpPr/>
          <p:nvPr/>
        </p:nvSpPr>
        <p:spPr>
          <a:xfrm>
            <a:off x="683568" y="5822700"/>
            <a:ext cx="1872208" cy="55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12 Dikdörtgen"/>
          <p:cNvSpPr/>
          <p:nvPr/>
        </p:nvSpPr>
        <p:spPr>
          <a:xfrm>
            <a:off x="-1" y="4382540"/>
            <a:ext cx="3542331" cy="11346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«Öğretmen Bülteni» sadece öğretmenler tarafından görüntülenmektedir.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12204">
            <a:off x="1394944" y="5320185"/>
            <a:ext cx="423317" cy="5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63" y="-33542"/>
            <a:ext cx="9144000" cy="6891542"/>
          </a:xfrm>
          <a:prstGeom prst="rect">
            <a:avLst/>
          </a:prstGeom>
        </p:spPr>
      </p:pic>
      <p:sp>
        <p:nvSpPr>
          <p:cNvPr id="5" name="7 Dikdörtgen"/>
          <p:cNvSpPr/>
          <p:nvPr/>
        </p:nvSpPr>
        <p:spPr>
          <a:xfrm>
            <a:off x="6372200" y="2852936"/>
            <a:ext cx="2592288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Üyesi olduğunuz Twinspace’lerdeki tüm ortaklarınızla mesajlaşabilirsiniz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4 Sağ Ok"/>
          <p:cNvSpPr/>
          <p:nvPr/>
        </p:nvSpPr>
        <p:spPr>
          <a:xfrm rot="18705920">
            <a:off x="7588378" y="2294055"/>
            <a:ext cx="557480" cy="421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4788024" y="1700808"/>
            <a:ext cx="2592288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Twinmail: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Mesajlaşma aracıdır. 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</TotalTime>
  <Words>637</Words>
  <Application>Microsoft Office PowerPoint</Application>
  <PresentationFormat>Ekran Gösterisi (4:3)</PresentationFormat>
  <Paragraphs>138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Ana Sayfada Yer Alan Uygulamalar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sinan çöl</cp:lastModifiedBy>
  <cp:revision>160</cp:revision>
  <dcterms:created xsi:type="dcterms:W3CDTF">2014-09-03T21:24:41Z</dcterms:created>
  <dcterms:modified xsi:type="dcterms:W3CDTF">2015-04-07T17:44:57Z</dcterms:modified>
</cp:coreProperties>
</file>